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636912"/>
            <a:ext cx="8278688" cy="1470025"/>
          </a:xfrm>
        </p:spPr>
        <p:txBody>
          <a:bodyPr>
            <a:noAutofit/>
          </a:bodyPr>
          <a:lstStyle/>
          <a:p>
            <a:r>
              <a:rPr lang="en-US" altLang="ja-JP" sz="24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24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4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n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othing to declare for this study.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ja-JP" altLang="en-US" sz="24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ja-JP" altLang="en-US" sz="24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endParaRPr kumimoji="1" lang="ja-JP" altLang="en-US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225353" y="6165304"/>
            <a:ext cx="4891644" cy="576064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sz="160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160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42nd </a:t>
            </a:r>
            <a:r>
              <a:rPr lang="en-US" altLang="ja-JP" sz="16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autumn </a:t>
            </a:r>
            <a:r>
              <a:rPr lang="en-US" altLang="ja-JP" sz="1600" dirty="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scientific congress of the JSRT </a:t>
            </a:r>
          </a:p>
          <a:p>
            <a:r>
              <a:rPr lang="en-US" altLang="ja-JP" sz="16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endParaRPr lang="en-US" altLang="ja-JP" sz="16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26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18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  We have nothing to declare for this study.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11</cp:revision>
  <dcterms:created xsi:type="dcterms:W3CDTF">2012-12-13T05:17:34Z</dcterms:created>
  <dcterms:modified xsi:type="dcterms:W3CDTF">2014-07-23T00:59:30Z</dcterms:modified>
</cp:coreProperties>
</file>