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445" autoAdjust="0"/>
    <p:restoredTop sz="94660"/>
  </p:normalViewPr>
  <p:slideViewPr>
    <p:cSldViewPr>
      <p:cViewPr varScale="1">
        <p:scale>
          <a:sx n="104" d="100"/>
          <a:sy n="104" d="100"/>
        </p:scale>
        <p:origin x="-192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2015/7/29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xmlns="" val="32420928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2015/7/29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xmlns="" val="20184812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2015/7/29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xmlns="" val="25734540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2015/7/29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xmlns="" val="5587563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2015/7/29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xmlns="" val="40950456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2015/7/29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xmlns="" val="18768883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2015/7/29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xmlns="" val="7223221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2015/7/29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xmlns="" val="31928410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2015/7/29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xmlns="" val="35829090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2015/7/29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xmlns="" val="42290449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2015/7/29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xmlns="" val="3730895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BFA619-4185-4D57-8FD7-5FA0132CA328}" type="datetimeFigureOut">
              <a:rPr kumimoji="1" lang="ja-JP" altLang="en-US" smtClean="0"/>
              <a:pPr/>
              <a:t>2015/7/29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7D7786-FAD3-4E18-BE94-A18F7E4FC3F5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xmlns="" val="16172377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467544" y="2060848"/>
            <a:ext cx="8278688" cy="2448272"/>
          </a:xfrm>
        </p:spPr>
        <p:txBody>
          <a:bodyPr>
            <a:noAutofit/>
          </a:bodyPr>
          <a:lstStyle/>
          <a:p>
            <a:r>
              <a:rPr lang="en-US" altLang="ja-JP" sz="4000" dirty="0" smtClean="0">
                <a:solidFill>
                  <a:srgbClr val="FFFF00"/>
                </a:solidFill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  <a:t>Disclosure</a:t>
            </a:r>
            <a:r>
              <a:rPr lang="ja-JP" altLang="en-US" sz="4000" dirty="0">
                <a:solidFill>
                  <a:srgbClr val="FFFF00"/>
                </a:solidFill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  <a:t> </a:t>
            </a:r>
            <a:r>
              <a:rPr lang="en-US" altLang="ja-JP" sz="4000" dirty="0" smtClean="0">
                <a:solidFill>
                  <a:srgbClr val="FFFF00"/>
                </a:solidFill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  <a:t>of conflict of interest  </a:t>
            </a:r>
            <a:r>
              <a:rPr lang="en-US" altLang="ja-JP" sz="2400" dirty="0">
                <a:solidFill>
                  <a:schemeClr val="bg1"/>
                </a:solidFill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  <a:t/>
            </a:r>
            <a:br>
              <a:rPr lang="en-US" altLang="ja-JP" sz="2400" dirty="0">
                <a:solidFill>
                  <a:schemeClr val="bg1"/>
                </a:solidFill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</a:br>
            <a:r>
              <a:rPr lang="en-US" altLang="ja-JP" sz="2400" dirty="0" smtClean="0">
                <a:solidFill>
                  <a:schemeClr val="bg1"/>
                </a:solidFill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  <a:t/>
            </a:r>
            <a:br>
              <a:rPr lang="en-US" altLang="ja-JP" sz="2400" dirty="0" smtClean="0">
                <a:solidFill>
                  <a:schemeClr val="bg1"/>
                </a:solidFill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</a:br>
            <a:r>
              <a:rPr lang="en-US" altLang="ja-JP" sz="3200" dirty="0" smtClean="0">
                <a:solidFill>
                  <a:schemeClr val="bg1"/>
                </a:solidFill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  <a:t>We have </a:t>
            </a:r>
            <a:r>
              <a:rPr lang="en-US" altLang="ja-JP" sz="3200" dirty="0">
                <a:solidFill>
                  <a:schemeClr val="bg1"/>
                </a:solidFill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  <a:t>n</a:t>
            </a:r>
            <a:r>
              <a:rPr lang="en-US" altLang="ja-JP" sz="3200" dirty="0" smtClean="0">
                <a:solidFill>
                  <a:schemeClr val="bg1"/>
                </a:solidFill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  <a:t>othing to declare for this study.</a:t>
            </a:r>
            <a:endParaRPr kumimoji="1" lang="ja-JP" altLang="en-US" sz="3200" dirty="0">
              <a:latin typeface="Arial Unicode MS" pitchFamily="50" charset="-128"/>
              <a:ea typeface="Arial Unicode MS" pitchFamily="50" charset="-128"/>
              <a:cs typeface="Arial Unicode MS" pitchFamily="50" charset="-128"/>
            </a:endParaRP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763688" y="5805264"/>
            <a:ext cx="7281301" cy="936104"/>
          </a:xfrm>
        </p:spPr>
        <p:txBody>
          <a:bodyPr>
            <a:noAutofit/>
          </a:bodyPr>
          <a:lstStyle/>
          <a:p>
            <a:pPr algn="r"/>
            <a:r>
              <a:rPr lang="en-US" altLang="ja-JP" sz="2400" dirty="0" smtClean="0">
                <a:solidFill>
                  <a:schemeClr val="bg1"/>
                </a:solidFill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  <a:t>the 43rd autumn scientific congress of the </a:t>
            </a:r>
            <a:r>
              <a:rPr lang="en-US" altLang="ja-JP" sz="2400" dirty="0" err="1" smtClean="0">
                <a:solidFill>
                  <a:schemeClr val="bg1"/>
                </a:solidFill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  <a:t>JSRT</a:t>
            </a:r>
            <a:r>
              <a:rPr lang="en-US" altLang="ja-JP" sz="2400" dirty="0" smtClean="0">
                <a:solidFill>
                  <a:schemeClr val="bg1"/>
                </a:solidFill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  <a:t> </a:t>
            </a:r>
          </a:p>
          <a:p>
            <a:pPr algn="r"/>
            <a:r>
              <a:rPr lang="en-US" altLang="ja-JP" sz="2400" dirty="0" smtClean="0">
                <a:solidFill>
                  <a:schemeClr val="bg1"/>
                </a:solidFill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  <a:t>Japanese Society of Radiological Technology</a:t>
            </a:r>
          </a:p>
          <a:p>
            <a:pPr algn="r"/>
            <a:endParaRPr lang="en-US" altLang="ja-JP" sz="2400" dirty="0" smtClean="0">
              <a:solidFill>
                <a:schemeClr val="bg1"/>
              </a:solidFill>
              <a:latin typeface="Arial Unicode MS" pitchFamily="50" charset="-128"/>
              <a:ea typeface="Arial Unicode MS" pitchFamily="50" charset="-128"/>
              <a:cs typeface="Arial Unicode MS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2926780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100</TotalTime>
  <Words>18</Words>
  <Application>Microsoft Office PowerPoint</Application>
  <PresentationFormat>画面に合わせる (4:3)</PresentationFormat>
  <Paragraphs>3</Paragraphs>
  <Slides>1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2" baseType="lpstr">
      <vt:lpstr>Office ​​テーマ</vt:lpstr>
      <vt:lpstr>Disclosure of conflict of interest    We have nothing to declare for this study.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この研究発表の内容に関する利益相反事項は，  ☑ 　ありません</dc:title>
  <dc:creator>Junji MORISHITA</dc:creator>
  <cp:lastModifiedBy>Kazuko Teramoto</cp:lastModifiedBy>
  <cp:revision>16</cp:revision>
  <dcterms:created xsi:type="dcterms:W3CDTF">2012-12-13T05:17:34Z</dcterms:created>
  <dcterms:modified xsi:type="dcterms:W3CDTF">2015-07-29T02:05:11Z</dcterms:modified>
</cp:coreProperties>
</file>