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43rd autumn scientific congress of the </a:t>
            </a:r>
            <a:r>
              <a:rPr lang="en-US" altLang="ja-JP" sz="2400" dirty="0" err="1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JSRT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16</cp:revision>
  <dcterms:created xsi:type="dcterms:W3CDTF">2012-12-13T05:17:34Z</dcterms:created>
  <dcterms:modified xsi:type="dcterms:W3CDTF">2015-07-29T02:05:20Z</dcterms:modified>
</cp:coreProperties>
</file>