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1560" y="2780928"/>
            <a:ext cx="8278688" cy="1470025"/>
          </a:xfrm>
        </p:spPr>
        <p:txBody>
          <a:bodyPr>
            <a:noAutofit/>
          </a:bodyPr>
          <a:lstStyle/>
          <a:p>
            <a:r>
              <a:rPr kumimoji="1"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この研究発表の内容に関する利益相反事項は，</a:t>
            </a:r>
            <a: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kumimoji="1" lang="en-US" altLang="ja-JP" sz="2800" dirty="0" smtClean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  <a:t/>
            </a:r>
            <a:br>
              <a:rPr lang="en-US" altLang="ja-JP" sz="28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2800" dirty="0" smtClean="0">
                <a:solidFill>
                  <a:srgbClr val="FFFF00"/>
                </a:solidFill>
                <a:latin typeface="+mn-ea"/>
                <a:ea typeface="+mn-ea"/>
              </a:rPr>
              <a:t>☑ 　</a:t>
            </a:r>
            <a:r>
              <a:rPr lang="ja-JP" altLang="en-US" sz="2800" dirty="0" smtClean="0">
                <a:solidFill>
                  <a:schemeClr val="bg1"/>
                </a:solidFill>
                <a:latin typeface="+mn-ea"/>
                <a:ea typeface="+mn-ea"/>
              </a:rPr>
              <a:t>ありません</a:t>
            </a:r>
            <a: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  <a:t/>
            </a:r>
            <a:br>
              <a:rPr lang="ja-JP" altLang="en-US" sz="3200" dirty="0" smtClean="0">
                <a:solidFill>
                  <a:srgbClr val="FFFF00"/>
                </a:solidFill>
                <a:latin typeface="+mn-ea"/>
                <a:ea typeface="+mn-ea"/>
              </a:rPr>
            </a:b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6232140" y="5805264"/>
            <a:ext cx="2804356" cy="974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 smtClean="0">
                <a:solidFill>
                  <a:schemeClr val="bg1"/>
                </a:solidFill>
                <a:latin typeface="+mn-ea"/>
              </a:rPr>
              <a:t>公益社団法人</a:t>
            </a:r>
            <a:endParaRPr lang="en-US" altLang="ja-JP" sz="1200" dirty="0" smtClean="0">
              <a:solidFill>
                <a:schemeClr val="bg1"/>
              </a:solidFill>
              <a:latin typeface="+mn-ea"/>
            </a:endParaRPr>
          </a:p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日本放射線技術学会（ＪＳＲＴ）</a:t>
            </a:r>
            <a:endParaRPr lang="en-US" altLang="ja-JP" sz="1600" dirty="0" smtClean="0">
              <a:solidFill>
                <a:schemeClr val="bg1"/>
              </a:solidFill>
              <a:latin typeface="+mn-ea"/>
            </a:endParaRPr>
          </a:p>
          <a:p>
            <a:pPr algn="l"/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第</a:t>
            </a:r>
            <a:r>
              <a:rPr lang="en-US" altLang="ja-JP" sz="1600" dirty="0" smtClean="0">
                <a:solidFill>
                  <a:schemeClr val="bg1"/>
                </a:solidFill>
                <a:latin typeface="+mn-ea"/>
              </a:rPr>
              <a:t>43</a:t>
            </a:r>
            <a:r>
              <a:rPr lang="ja-JP" altLang="en-US" sz="1600" dirty="0" smtClean="0">
                <a:solidFill>
                  <a:schemeClr val="bg1"/>
                </a:solidFill>
                <a:latin typeface="+mn-ea"/>
              </a:rPr>
              <a:t>回秋季学術大会</a:t>
            </a:r>
            <a:endParaRPr lang="ja-JP" altLang="en-US" sz="1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07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27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12</cp:revision>
  <dcterms:created xsi:type="dcterms:W3CDTF">2012-12-13T05:17:34Z</dcterms:created>
  <dcterms:modified xsi:type="dcterms:W3CDTF">2015-07-29T02:03:09Z</dcterms:modified>
</cp:coreProperties>
</file>