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5" autoAdjust="0"/>
    <p:restoredTop sz="94660"/>
  </p:normalViewPr>
  <p:slideViewPr>
    <p:cSldViewPr>
      <p:cViewPr varScale="1">
        <p:scale>
          <a:sx n="104" d="100"/>
          <a:sy n="104" d="100"/>
        </p:scale>
        <p:origin x="-192"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2015/7/29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smtClean="0">
                <a:solidFill>
                  <a:schemeClr val="bg1">
                    <a:lumMod val="50000"/>
                  </a:schemeClr>
                </a:solidFill>
                <a:latin typeface="+mj-ea"/>
                <a:ea typeface="+mj-ea"/>
              </a:rPr>
              <a:t>例</a:t>
            </a:r>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本研究（の一部）はＸＸＸＸＸ（助成金</a:t>
            </a:r>
            <a:r>
              <a:rPr lang="en-US" altLang="ja-JP" sz="2000" dirty="0" smtClean="0">
                <a:solidFill>
                  <a:schemeClr val="bg1">
                    <a:lumMod val="50000"/>
                  </a:schemeClr>
                </a:solidFill>
                <a:latin typeface="+mj-ea"/>
                <a:ea typeface="+mj-ea"/>
              </a:rPr>
              <a:t>No. </a:t>
            </a:r>
            <a:r>
              <a:rPr lang="en-US" altLang="ja-JP" sz="2000" dirty="0" err="1" smtClean="0">
                <a:solidFill>
                  <a:schemeClr val="bg1">
                    <a:lumMod val="50000"/>
                  </a:schemeClr>
                </a:solidFill>
                <a:latin typeface="+mj-ea"/>
                <a:ea typeface="+mj-ea"/>
              </a:rPr>
              <a:t>xxxxxxx</a:t>
            </a:r>
            <a:r>
              <a:rPr lang="ja-JP" altLang="en-US" sz="2000" dirty="0" smtClean="0">
                <a:solidFill>
                  <a:schemeClr val="bg1">
                    <a:lumMod val="50000"/>
                  </a:schemeClr>
                </a:solidFill>
                <a:latin typeface="+mj-ea"/>
                <a:ea typeface="+mj-ea"/>
              </a:rPr>
              <a:t>）の支援を受けた．</a:t>
            </a:r>
            <a:endParaRPr lang="en-US" altLang="ja-JP" sz="2000" dirty="0" smtClean="0">
              <a:solidFill>
                <a:schemeClr val="bg1">
                  <a:lumMod val="50000"/>
                </a:schemeClr>
              </a:solidFill>
              <a:latin typeface="+mj-ea"/>
              <a:ea typeface="+mj-ea"/>
            </a:endParaRPr>
          </a:p>
          <a:p>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著者ＡＡとＢＢは，ＸＸＸＸＸ（企業名）に属する社員である</a:t>
            </a:r>
            <a:r>
              <a:rPr lang="en-US" altLang="ja-JP" sz="2000" dirty="0" smtClean="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使用した装置（　　）は，ＸＸＸＸＸ（企業名）から</a:t>
            </a:r>
            <a:r>
              <a:rPr lang="ja-JP" altLang="en-US" sz="2000" dirty="0">
                <a:solidFill>
                  <a:schemeClr val="bg1">
                    <a:lumMod val="50000"/>
                  </a:schemeClr>
                </a:solidFill>
                <a:latin typeface="+mj-ea"/>
                <a:ea typeface="+mj-ea"/>
              </a:rPr>
              <a:t>提供</a:t>
            </a:r>
            <a:r>
              <a:rPr lang="ja-JP" altLang="en-US" sz="2000" dirty="0" smtClean="0">
                <a:solidFill>
                  <a:schemeClr val="bg1">
                    <a:lumMod val="50000"/>
                  </a:schemeClr>
                </a:solidFill>
                <a:latin typeface="+mj-ea"/>
                <a:ea typeface="+mj-ea"/>
              </a:rPr>
              <a:t>されたものである．</a:t>
            </a:r>
            <a:endParaRPr lang="en-US" altLang="ja-JP" sz="2000" dirty="0" smtClean="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smtClean="0">
                <a:solidFill>
                  <a:schemeClr val="bg1"/>
                </a:solidFill>
                <a:latin typeface="+mj-ea"/>
              </a:rPr>
              <a:t>この研究発表の内容に関する利益相反事項は，</a:t>
            </a:r>
            <a:r>
              <a:rPr kumimoji="1" lang="en-US" altLang="ja-JP" sz="2800" dirty="0" smtClean="0">
                <a:solidFill>
                  <a:schemeClr val="bg1"/>
                </a:solidFill>
                <a:latin typeface="+mj-ea"/>
              </a:rPr>
              <a:t/>
            </a:r>
            <a:br>
              <a:rPr kumimoji="1" lang="en-US" altLang="ja-JP" sz="2800" dirty="0" smtClean="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smtClean="0">
                <a:solidFill>
                  <a:srgbClr val="FFFF00"/>
                </a:solidFill>
                <a:latin typeface="+mj-ea"/>
              </a:rPr>
              <a:t>☑ 　</a:t>
            </a:r>
            <a:r>
              <a:rPr lang="ja-JP" altLang="en-US" sz="2800" dirty="0" smtClean="0">
                <a:solidFill>
                  <a:schemeClr val="bg1"/>
                </a:solidFill>
                <a:latin typeface="+mj-ea"/>
              </a:rPr>
              <a:t>ありま</a:t>
            </a:r>
            <a:r>
              <a:rPr lang="ja-JP" altLang="en-US" sz="2800" dirty="0">
                <a:solidFill>
                  <a:schemeClr val="bg1"/>
                </a:solidFill>
                <a:latin typeface="+mj-ea"/>
              </a:rPr>
              <a:t>す</a:t>
            </a:r>
            <a:r>
              <a:rPr lang="ja-JP" altLang="en-US" sz="3200" dirty="0" smtClean="0">
                <a:solidFill>
                  <a:srgbClr val="FFFF00"/>
                </a:solidFill>
                <a:latin typeface="+mj-ea"/>
              </a:rPr>
              <a:t/>
            </a:r>
            <a:br>
              <a:rPr lang="ja-JP" altLang="en-US" sz="3200" dirty="0" smtClean="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6232140" y="5805264"/>
            <a:ext cx="2804356" cy="974540"/>
          </a:xfrm>
        </p:spPr>
        <p:txBody>
          <a:bodyPr>
            <a:normAutofit/>
          </a:bodyPr>
          <a:lstStyle/>
          <a:p>
            <a:pPr algn="l"/>
            <a:r>
              <a:rPr kumimoji="1" lang="ja-JP" altLang="en-US" sz="1200" dirty="0" smtClean="0">
                <a:solidFill>
                  <a:schemeClr val="bg1"/>
                </a:solidFill>
                <a:latin typeface="+mj-ea"/>
                <a:ea typeface="+mj-ea"/>
              </a:rPr>
              <a:t>公益社団法人</a:t>
            </a:r>
            <a:endParaRPr kumimoji="1" lang="en-US" altLang="ja-JP" sz="1200" dirty="0" smtClean="0">
              <a:solidFill>
                <a:schemeClr val="bg1"/>
              </a:solidFill>
              <a:latin typeface="+mj-ea"/>
              <a:ea typeface="+mj-ea"/>
            </a:endParaRPr>
          </a:p>
          <a:p>
            <a:pPr algn="l"/>
            <a:r>
              <a:rPr lang="ja-JP" altLang="en-US" sz="1600" dirty="0">
                <a:solidFill>
                  <a:schemeClr val="bg1"/>
                </a:solidFill>
                <a:latin typeface="+mj-ea"/>
                <a:ea typeface="+mj-ea"/>
              </a:rPr>
              <a:t>日本放射線技術</a:t>
            </a:r>
            <a:r>
              <a:rPr lang="ja-JP" altLang="en-US" sz="1600" dirty="0" smtClean="0">
                <a:solidFill>
                  <a:schemeClr val="bg1"/>
                </a:solidFill>
                <a:latin typeface="+mj-ea"/>
                <a:ea typeface="+mj-ea"/>
              </a:rPr>
              <a:t>学会（ＪＳＲＴ）</a:t>
            </a:r>
            <a:endParaRPr lang="en-US" altLang="ja-JP" sz="1600" dirty="0" smtClean="0">
              <a:solidFill>
                <a:schemeClr val="bg1"/>
              </a:solidFill>
              <a:latin typeface="+mj-ea"/>
              <a:ea typeface="+mj-ea"/>
            </a:endParaRPr>
          </a:p>
          <a:p>
            <a:pPr algn="l"/>
            <a:r>
              <a:rPr kumimoji="1" lang="ja-JP" altLang="en-US" sz="1600" dirty="0" smtClean="0">
                <a:solidFill>
                  <a:schemeClr val="bg1"/>
                </a:solidFill>
                <a:latin typeface="+mj-ea"/>
                <a:ea typeface="+mj-ea"/>
              </a:rPr>
              <a:t>第</a:t>
            </a:r>
            <a:r>
              <a:rPr lang="en-US" altLang="ja-JP" sz="1600" dirty="0" smtClean="0">
                <a:solidFill>
                  <a:schemeClr val="bg1"/>
                </a:solidFill>
                <a:latin typeface="+mj-ea"/>
                <a:ea typeface="+mj-ea"/>
              </a:rPr>
              <a:t>43</a:t>
            </a:r>
            <a:r>
              <a:rPr kumimoji="1" lang="ja-JP" altLang="en-US" sz="1600" dirty="0" smtClean="0">
                <a:solidFill>
                  <a:schemeClr val="bg1"/>
                </a:solidFill>
                <a:latin typeface="+mj-ea"/>
                <a:ea typeface="+mj-ea"/>
              </a:rPr>
              <a:t>回秋季学術大会</a:t>
            </a:r>
            <a:endParaRPr kumimoji="1" lang="ja-JP" altLang="en-US" sz="1600" dirty="0">
              <a:solidFill>
                <a:schemeClr val="bg1"/>
              </a:solidFill>
              <a:latin typeface="+mj-ea"/>
              <a:ea typeface="+mj-ea"/>
            </a:endParaRP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latin typeface="+mj-ea"/>
                <a:ea typeface="+mj-ea"/>
              </a:rPr>
              <a:t>演者ならびに共同研究者の全員について，この研究に対する利益相反の内容を簡潔に書いてください．</a:t>
            </a:r>
            <a:endParaRPr lang="en-US" altLang="ja-JP" sz="1600" dirty="0" smtClean="0">
              <a:latin typeface="+mj-ea"/>
              <a:ea typeface="+mj-ea"/>
            </a:endParaRPr>
          </a:p>
          <a:p>
            <a:pPr>
              <a:spcBef>
                <a:spcPts val="1200"/>
              </a:spcBef>
            </a:pPr>
            <a:r>
              <a:rPr lang="ja-JP" altLang="en-US" sz="1600" dirty="0" smtClean="0">
                <a:latin typeface="+mj-ea"/>
                <a:ea typeface="+mj-ea"/>
              </a:rPr>
              <a:t>社員である企業・団体等の名称，研究費を受け取っている事実などを氏名を特定して書いてください．</a:t>
            </a:r>
            <a:endParaRPr lang="ja-JP" altLang="en-US" sz="1600" dirty="0">
              <a:latin typeface="+mj-ea"/>
              <a:ea typeface="+mj-ea"/>
            </a:endParaRPr>
          </a:p>
        </p:txBody>
      </p:sp>
    </p:spTree>
    <p:extLst>
      <p:ext uri="{BB962C8B-B14F-4D97-AF65-F5344CB8AC3E}">
        <p14:creationId xmlns="" xmlns:p14="http://schemas.microsoft.com/office/powerpoint/2010/main" val="2232453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76</Words>
  <Application>Microsoft Office PowerPoint</Application>
  <PresentationFormat>画面に合わせる (4:3)</PresentationFormat>
  <Paragraphs>12</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この研究発表の内容に関する利益相反事項は，  ☑ 　あります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Kazuko Teramoto</cp:lastModifiedBy>
  <cp:revision>12</cp:revision>
  <dcterms:created xsi:type="dcterms:W3CDTF">2012-12-13T05:17:34Z</dcterms:created>
  <dcterms:modified xsi:type="dcterms:W3CDTF">2015-07-29T02:03:16Z</dcterms:modified>
</cp:coreProperties>
</file>