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</a:t>
            </a: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n</a:t>
            </a: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44th 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autumn scientific congress of the JSRT </a:t>
            </a:r>
          </a:p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26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18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  We have nothing to declare for this study.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17</cp:revision>
  <dcterms:created xsi:type="dcterms:W3CDTF">2012-12-13T05:17:34Z</dcterms:created>
  <dcterms:modified xsi:type="dcterms:W3CDTF">2016-07-02T02:03:57Z</dcterms:modified>
</cp:coreProperties>
</file>