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78688" cy="864096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 of </a:t>
            </a:r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</a:t>
            </a:r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onflict of interest  </a:t>
            </a:r>
            <a:endParaRPr kumimoji="1" lang="ja-JP" altLang="en-US" sz="4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4460" y="1340768"/>
            <a:ext cx="7560840" cy="435577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defRPr/>
            </a:pPr>
            <a:endParaRPr lang="ja-JP" altLang="en-US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898476" y="1431131"/>
            <a:ext cx="7272808" cy="4175051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&lt;E</a:t>
            </a:r>
            <a:r>
              <a:rPr kumimoji="1"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xamples&gt;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 study was supported in part by the a research grant from XXX</a:t>
            </a:r>
            <a:r>
              <a:rPr lang="ja-JP" altLang="en-US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corporation, Tokyo, Japan. 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Authors  AA and BB are employee of XXX corporation, Tokyo, Japan.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Device (product name) used in this study was provided by  XXX corporation, Tokyo, Japan. </a:t>
            </a:r>
          </a:p>
          <a:p>
            <a:pPr algn="l"/>
            <a:endParaRPr lang="en-US" altLang="ja-JP" sz="2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l"/>
            <a:r>
              <a:rPr kumimoji="1" lang="en-US" altLang="ja-JP" sz="2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</a:p>
          <a:p>
            <a:pPr algn="l"/>
            <a:endParaRPr kumimoji="1" lang="en-US" altLang="ja-JP" sz="2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763688" y="5805264"/>
            <a:ext cx="7281301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240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</a:t>
            </a:r>
            <a:r>
              <a:rPr lang="en-US" altLang="ja-JP" sz="240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44th 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autumn scientific congress of the </a:t>
            </a:r>
            <a:r>
              <a:rPr lang="en-US" altLang="ja-JP" sz="2400" dirty="0" err="1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JSRT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</a:p>
          <a:p>
            <a:pPr algn="r"/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09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74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Disclosure of conflict of interest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17</cp:revision>
  <dcterms:created xsi:type="dcterms:W3CDTF">2012-12-13T05:17:34Z</dcterms:created>
  <dcterms:modified xsi:type="dcterms:W3CDTF">2016-07-02T02:03:53Z</dcterms:modified>
</cp:coreProperties>
</file>