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45" autoAdjust="0"/>
    <p:restoredTop sz="94660"/>
  </p:normalViewPr>
  <p:slideViewPr>
    <p:cSldViewPr>
      <p:cViewPr varScale="1">
        <p:scale>
          <a:sx n="104" d="100"/>
          <a:sy n="104" d="100"/>
        </p:scale>
        <p:origin x="-19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2016/7/2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3242092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2016/7/2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2018481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2016/7/2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2573454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2016/7/2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558756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2016/7/2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4095045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2016/7/2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1876888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2016/7/2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722322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2016/7/2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3192841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2016/7/2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3582909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2016/7/2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4229044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2016/7/2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373089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FA619-4185-4D57-8FD7-5FA0132CA328}" type="datetimeFigureOut">
              <a:rPr kumimoji="1" lang="ja-JP" altLang="en-US" smtClean="0"/>
              <a:pPr/>
              <a:t>2016/7/2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1617237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395536" y="404664"/>
            <a:ext cx="8278688" cy="864096"/>
          </a:xfrm>
        </p:spPr>
        <p:txBody>
          <a:bodyPr>
            <a:noAutofit/>
          </a:bodyPr>
          <a:lstStyle/>
          <a:p>
            <a:r>
              <a:rPr lang="en-US" altLang="ja-JP" sz="4000" dirty="0" smtClean="0">
                <a:solidFill>
                  <a:srgbClr val="FFFF00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Disclosure of </a:t>
            </a:r>
            <a:r>
              <a:rPr lang="en-US" altLang="ja-JP" sz="4000" dirty="0">
                <a:solidFill>
                  <a:srgbClr val="FFFF00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c</a:t>
            </a:r>
            <a:r>
              <a:rPr lang="en-US" altLang="ja-JP" sz="4000" dirty="0" smtClean="0">
                <a:solidFill>
                  <a:srgbClr val="FFFF00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onflict of interest  </a:t>
            </a:r>
            <a:endParaRPr kumimoji="1" lang="ja-JP" altLang="en-US" sz="4000" dirty="0">
              <a:latin typeface="Arial Unicode MS" pitchFamily="50" charset="-128"/>
              <a:ea typeface="Arial Unicode MS" pitchFamily="50" charset="-128"/>
              <a:cs typeface="Arial Unicode MS" pitchFamily="50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754460" y="1340768"/>
            <a:ext cx="7560840" cy="4355778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>
              <a:lnSpc>
                <a:spcPct val="150000"/>
              </a:lnSpc>
              <a:defRPr/>
            </a:pPr>
            <a:endParaRPr lang="ja-JP" altLang="en-US" sz="2000" dirty="0">
              <a:latin typeface="Arial Unicode MS" pitchFamily="50" charset="-128"/>
              <a:ea typeface="Arial Unicode MS" pitchFamily="50" charset="-128"/>
              <a:cs typeface="Arial Unicode MS" pitchFamily="50" charset="-128"/>
            </a:endParaRPr>
          </a:p>
        </p:txBody>
      </p:sp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>
          <a:xfrm>
            <a:off x="898476" y="1431131"/>
            <a:ext cx="7272808" cy="4175051"/>
          </a:xfrm>
        </p:spPr>
        <p:txBody>
          <a:bodyPr>
            <a:noAutofit/>
          </a:bodyPr>
          <a:lstStyle/>
          <a:p>
            <a:pPr algn="l"/>
            <a:r>
              <a:rPr lang="en-US" altLang="ja-JP" sz="2800" dirty="0" smtClean="0">
                <a:solidFill>
                  <a:schemeClr val="tx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&lt;E</a:t>
            </a:r>
            <a:r>
              <a:rPr kumimoji="1" lang="en-US" altLang="ja-JP" sz="2800" dirty="0" smtClean="0">
                <a:solidFill>
                  <a:schemeClr val="tx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xamples&gt;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altLang="ja-JP" sz="2800" dirty="0" smtClean="0">
                <a:solidFill>
                  <a:schemeClr val="tx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This study was supported in part by the a research grant from XXX</a:t>
            </a:r>
            <a:r>
              <a:rPr lang="ja-JP" altLang="en-US" sz="2800" dirty="0">
                <a:solidFill>
                  <a:schemeClr val="tx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 </a:t>
            </a:r>
            <a:r>
              <a:rPr lang="en-US" altLang="ja-JP" sz="2800" dirty="0" smtClean="0">
                <a:solidFill>
                  <a:schemeClr val="tx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corporation, Tokyo, Japan.  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altLang="ja-JP" sz="2800" dirty="0" smtClean="0">
                <a:solidFill>
                  <a:schemeClr val="tx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Authors  AA and BB are employee of XXX corporation, Tokyo, Japan. 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altLang="ja-JP" sz="2800" dirty="0" smtClean="0">
                <a:solidFill>
                  <a:schemeClr val="tx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Device (product name) used in this study was provided by  XXX corporation, Tokyo, Japan. </a:t>
            </a:r>
          </a:p>
          <a:p>
            <a:pPr algn="l"/>
            <a:endParaRPr lang="en-US" altLang="ja-JP" sz="2800" dirty="0" smtClean="0">
              <a:latin typeface="Arial Unicode MS" pitchFamily="50" charset="-128"/>
              <a:ea typeface="Arial Unicode MS" pitchFamily="50" charset="-128"/>
              <a:cs typeface="Arial Unicode MS" pitchFamily="50" charset="-128"/>
            </a:endParaRPr>
          </a:p>
          <a:p>
            <a:pPr algn="l"/>
            <a:r>
              <a:rPr kumimoji="1" lang="en-US" altLang="ja-JP" sz="2800" dirty="0" smtClean="0"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  </a:t>
            </a:r>
          </a:p>
          <a:p>
            <a:pPr algn="l"/>
            <a:endParaRPr kumimoji="1" lang="en-US" altLang="ja-JP" sz="2800" dirty="0" smtClean="0">
              <a:latin typeface="Arial Unicode MS" pitchFamily="50" charset="-128"/>
              <a:ea typeface="Arial Unicode MS" pitchFamily="50" charset="-128"/>
              <a:cs typeface="Arial Unicode MS" pitchFamily="50" charset="-128"/>
            </a:endParaRPr>
          </a:p>
        </p:txBody>
      </p:sp>
      <p:sp>
        <p:nvSpPr>
          <p:cNvPr id="6" name="サブタイトル 2"/>
          <p:cNvSpPr txBox="1">
            <a:spLocks/>
          </p:cNvSpPr>
          <p:nvPr/>
        </p:nvSpPr>
        <p:spPr>
          <a:xfrm>
            <a:off x="1763688" y="5805264"/>
            <a:ext cx="7281301" cy="9361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altLang="ja-JP" sz="2400" smtClean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the </a:t>
            </a:r>
            <a:r>
              <a:rPr lang="en-US" altLang="ja-JP" sz="2400" smtClean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44th </a:t>
            </a:r>
            <a:r>
              <a:rPr lang="en-US" altLang="ja-JP" sz="2400" dirty="0" smtClean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autumn scientific congress of the </a:t>
            </a:r>
            <a:r>
              <a:rPr lang="en-US" altLang="ja-JP" sz="2400" dirty="0" err="1" smtClean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JSRT</a:t>
            </a:r>
            <a:r>
              <a:rPr lang="en-US" altLang="ja-JP" sz="2400" dirty="0" smtClean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 </a:t>
            </a:r>
          </a:p>
          <a:p>
            <a:pPr algn="r"/>
            <a:r>
              <a:rPr lang="en-US" altLang="ja-JP" sz="2400" dirty="0" smtClean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Japanese Society of Radiological Technology</a:t>
            </a:r>
          </a:p>
          <a:p>
            <a:pPr algn="r"/>
            <a:endParaRPr lang="en-US" altLang="ja-JP" sz="2400" dirty="0" smtClean="0">
              <a:solidFill>
                <a:schemeClr val="bg1"/>
              </a:solidFill>
              <a:latin typeface="Arial Unicode MS" pitchFamily="50" charset="-128"/>
              <a:ea typeface="Arial Unicode MS" pitchFamily="50" charset="-128"/>
              <a:cs typeface="Arial Unicode MS" pitchFamily="50" charset="-12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20954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74</Words>
  <Application>Microsoft Office PowerPoint</Application>
  <PresentationFormat>画面に合わせる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Disclosure of conflict of interest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この研究発表の内容に関する利益相反事項は，  ☑ 　ありません</dc:title>
  <dc:creator>Junji MORISHITA</dc:creator>
  <cp:lastModifiedBy>Kazuko Teramoto</cp:lastModifiedBy>
  <cp:revision>17</cp:revision>
  <dcterms:created xsi:type="dcterms:W3CDTF">2012-12-13T05:17:34Z</dcterms:created>
  <dcterms:modified xsi:type="dcterms:W3CDTF">2016-07-02T02:03:53Z</dcterms:modified>
</cp:coreProperties>
</file>