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5" autoAdjust="0"/>
    <p:restoredTop sz="94660"/>
  </p:normalViewPr>
  <p:slideViewPr>
    <p:cSldViewPr>
      <p:cViewPr varScale="1">
        <p:scale>
          <a:sx n="104" d="100"/>
          <a:sy n="104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242092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01848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57345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558756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9504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8768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72232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19284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82909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22904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308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FA619-4185-4D57-8FD7-5FA0132CA328}" type="datetimeFigureOut">
              <a:rPr kumimoji="1" lang="ja-JP" altLang="en-US" smtClean="0"/>
              <a:pPr/>
              <a:t>2016/7/2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D7786-FAD3-4E18-BE94-A18F7E4FC3F5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6172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2780928"/>
            <a:ext cx="8278688" cy="1470025"/>
          </a:xfrm>
        </p:spPr>
        <p:txBody>
          <a:bodyPr>
            <a:noAutofit/>
          </a:bodyPr>
          <a:lstStyle/>
          <a:p>
            <a:r>
              <a:rPr kumimoji="1" lang="ja-JP" altLang="en-US" sz="2800" dirty="0" smtClean="0">
                <a:solidFill>
                  <a:schemeClr val="bg1"/>
                </a:solidFill>
                <a:latin typeface="+mn-ea"/>
                <a:ea typeface="+mn-ea"/>
              </a:rPr>
              <a:t>この研究発表の内容に関する利益相反事項は，</a:t>
            </a:r>
            <a:r>
              <a:rPr kumimoji="1" lang="en-US" altLang="ja-JP" sz="2800" dirty="0" smtClean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kumimoji="1" lang="en-US" altLang="ja-JP" sz="2800" dirty="0" smtClean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en-US" altLang="ja-JP" sz="2800" dirty="0">
                <a:solidFill>
                  <a:schemeClr val="bg1"/>
                </a:solidFill>
                <a:latin typeface="+mn-ea"/>
                <a:ea typeface="+mn-ea"/>
              </a:rPr>
              <a:t/>
            </a:r>
            <a:br>
              <a:rPr lang="en-US" altLang="ja-JP" sz="2800" dirty="0">
                <a:solidFill>
                  <a:schemeClr val="bg1"/>
                </a:solidFill>
                <a:latin typeface="+mn-ea"/>
                <a:ea typeface="+mn-ea"/>
              </a:rPr>
            </a:br>
            <a:r>
              <a:rPr lang="ja-JP" altLang="en-US" sz="2800" dirty="0" smtClean="0">
                <a:solidFill>
                  <a:srgbClr val="FFFF00"/>
                </a:solidFill>
                <a:latin typeface="+mn-ea"/>
                <a:ea typeface="+mn-ea"/>
              </a:rPr>
              <a:t>☑ 　</a:t>
            </a:r>
            <a:r>
              <a:rPr lang="ja-JP" altLang="en-US" sz="2800" dirty="0" smtClean="0">
                <a:solidFill>
                  <a:schemeClr val="bg1"/>
                </a:solidFill>
                <a:latin typeface="+mn-ea"/>
                <a:ea typeface="+mn-ea"/>
              </a:rPr>
              <a:t>ありません</a:t>
            </a:r>
            <a:r>
              <a:rPr lang="ja-JP" altLang="en-US" sz="3200" dirty="0" smtClean="0">
                <a:solidFill>
                  <a:srgbClr val="FFFF00"/>
                </a:solidFill>
                <a:latin typeface="+mn-ea"/>
                <a:ea typeface="+mn-ea"/>
              </a:rPr>
              <a:t/>
            </a:r>
            <a:br>
              <a:rPr lang="ja-JP" altLang="en-US" sz="3200" dirty="0" smtClean="0">
                <a:solidFill>
                  <a:srgbClr val="FFFF00"/>
                </a:solidFill>
                <a:latin typeface="+mn-ea"/>
                <a:ea typeface="+mn-ea"/>
              </a:rPr>
            </a:br>
            <a:endParaRPr kumimoji="1" lang="ja-JP" altLang="en-US" sz="3200" dirty="0">
              <a:latin typeface="+mn-ea"/>
              <a:ea typeface="+mn-ea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6232140" y="5805264"/>
            <a:ext cx="2804356" cy="974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 smtClean="0">
                <a:solidFill>
                  <a:schemeClr val="bg1"/>
                </a:solidFill>
                <a:latin typeface="+mn-ea"/>
              </a:rPr>
              <a:t>公益社団法人</a:t>
            </a:r>
            <a:endParaRPr lang="en-US" altLang="ja-JP" sz="1200" dirty="0" smtClean="0">
              <a:solidFill>
                <a:schemeClr val="bg1"/>
              </a:solidFill>
              <a:latin typeface="+mn-ea"/>
            </a:endParaRPr>
          </a:p>
          <a:p>
            <a:pPr algn="l"/>
            <a:r>
              <a:rPr lang="ja-JP" altLang="en-US" sz="1600" dirty="0" smtClean="0">
                <a:solidFill>
                  <a:schemeClr val="bg1"/>
                </a:solidFill>
                <a:latin typeface="+mn-ea"/>
              </a:rPr>
              <a:t>日本放射線技術学会（ＪＳＲＴ）</a:t>
            </a:r>
            <a:endParaRPr lang="en-US" altLang="ja-JP" sz="1600" dirty="0" smtClean="0">
              <a:solidFill>
                <a:schemeClr val="bg1"/>
              </a:solidFill>
              <a:latin typeface="+mn-ea"/>
            </a:endParaRPr>
          </a:p>
          <a:p>
            <a:pPr algn="l"/>
            <a:r>
              <a:rPr lang="ja-JP" altLang="en-US" sz="1600" dirty="0" smtClean="0">
                <a:solidFill>
                  <a:schemeClr val="bg1"/>
                </a:solidFill>
                <a:latin typeface="+mn-ea"/>
              </a:rPr>
              <a:t>第</a:t>
            </a:r>
            <a:r>
              <a:rPr lang="en-US" altLang="ja-JP" sz="1600" smtClean="0">
                <a:solidFill>
                  <a:schemeClr val="bg1"/>
                </a:solidFill>
                <a:latin typeface="+mn-ea"/>
              </a:rPr>
              <a:t>44</a:t>
            </a:r>
            <a:r>
              <a:rPr lang="ja-JP" altLang="en-US" sz="1600" smtClean="0">
                <a:solidFill>
                  <a:schemeClr val="bg1"/>
                </a:solidFill>
                <a:latin typeface="+mn-ea"/>
              </a:rPr>
              <a:t>回</a:t>
            </a:r>
            <a:r>
              <a:rPr lang="ja-JP" altLang="en-US" sz="1600" dirty="0" smtClean="0">
                <a:solidFill>
                  <a:schemeClr val="bg1"/>
                </a:solidFill>
                <a:latin typeface="+mn-ea"/>
              </a:rPr>
              <a:t>秋季学術大会</a:t>
            </a:r>
            <a:endParaRPr lang="ja-JP" altLang="en-US" sz="1600" dirty="0">
              <a:solidFill>
                <a:schemeClr val="bg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077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27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この研究発表の内容に関する利益相反事項は，  ☑ 　ありません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この研究発表の内容に関する利益相反事項は，  ☑ 　ありません</dc:title>
  <dc:creator>Junji MORISHITA</dc:creator>
  <cp:lastModifiedBy>Kazuko Teramoto</cp:lastModifiedBy>
  <cp:revision>13</cp:revision>
  <dcterms:created xsi:type="dcterms:W3CDTF">2012-12-13T05:17:34Z</dcterms:created>
  <dcterms:modified xsi:type="dcterms:W3CDTF">2016-07-02T02:03:51Z</dcterms:modified>
</cp:coreProperties>
</file>