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 smtClean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  <a:t/>
            </a:r>
            <a:b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6232140" y="5805264"/>
            <a:ext cx="2804356" cy="974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 smtClean="0">
                <a:solidFill>
                  <a:schemeClr val="bg1"/>
                </a:solidFill>
                <a:latin typeface="+mn-ea"/>
              </a:rPr>
              <a:t>公益社団法人</a:t>
            </a:r>
            <a:endParaRPr lang="en-US" altLang="ja-JP" sz="1200" dirty="0" smtClean="0">
              <a:solidFill>
                <a:schemeClr val="bg1"/>
              </a:solidFill>
              <a:latin typeface="+mn-ea"/>
            </a:endParaRPr>
          </a:p>
          <a:p>
            <a:pPr algn="l"/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日本放射線技術学会（ＪＳＲＴ）</a:t>
            </a:r>
            <a:endParaRPr lang="en-US" altLang="ja-JP" sz="1600" dirty="0" smtClean="0">
              <a:solidFill>
                <a:schemeClr val="bg1"/>
              </a:solidFill>
              <a:latin typeface="+mn-ea"/>
            </a:endParaRPr>
          </a:p>
          <a:p>
            <a:pPr algn="l"/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第</a:t>
            </a:r>
            <a:r>
              <a:rPr lang="en-US" altLang="ja-JP" sz="1600" smtClean="0">
                <a:solidFill>
                  <a:schemeClr val="bg1"/>
                </a:solidFill>
                <a:latin typeface="+mn-ea"/>
              </a:rPr>
              <a:t>44</a:t>
            </a:r>
            <a:r>
              <a:rPr lang="ja-JP" altLang="en-US" sz="1600" smtClean="0">
                <a:solidFill>
                  <a:schemeClr val="bg1"/>
                </a:solidFill>
                <a:latin typeface="+mn-ea"/>
              </a:rPr>
              <a:t>回</a:t>
            </a:r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秋季学術大会</a:t>
            </a:r>
            <a:endParaRPr lang="ja-JP" altLang="en-US" sz="1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07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27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13</cp:revision>
  <dcterms:created xsi:type="dcterms:W3CDTF">2012-12-13T05:17:34Z</dcterms:created>
  <dcterms:modified xsi:type="dcterms:W3CDTF">2016-07-02T02:03:51Z</dcterms:modified>
</cp:coreProperties>
</file>