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104" d="100"/>
          <a:sy n="104" d="100"/>
        </p:scale>
        <p:origin x="-19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2016/7/2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2016/7/2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6232140" y="5805264"/>
            <a:ext cx="2804356" cy="974540"/>
          </a:xfrm>
        </p:spPr>
        <p:txBody>
          <a:bodyPr>
            <a:normAutofit/>
          </a:bodyPr>
          <a:lstStyle/>
          <a:p>
            <a:pPr algn="l"/>
            <a:r>
              <a:rPr kumimoji="1" lang="ja-JP" altLang="en-US" sz="1200" dirty="0" smtClean="0">
                <a:solidFill>
                  <a:schemeClr val="bg1"/>
                </a:solidFill>
                <a:latin typeface="+mj-ea"/>
                <a:ea typeface="+mj-ea"/>
              </a:rPr>
              <a:t>公益社団法人</a:t>
            </a:r>
            <a:endParaRPr kumimoji="1" lang="en-US" altLang="ja-JP" sz="1200" dirty="0" smtClean="0">
              <a:solidFill>
                <a:schemeClr val="bg1"/>
              </a:solidFill>
              <a:latin typeface="+mj-ea"/>
              <a:ea typeface="+mj-ea"/>
            </a:endParaRPr>
          </a:p>
          <a:p>
            <a:pPr algn="l"/>
            <a:r>
              <a:rPr lang="ja-JP" altLang="en-US" sz="1600" dirty="0">
                <a:solidFill>
                  <a:schemeClr val="bg1"/>
                </a:solidFill>
                <a:latin typeface="+mj-ea"/>
                <a:ea typeface="+mj-ea"/>
              </a:rPr>
              <a:t>日本放射線技術</a:t>
            </a:r>
            <a:r>
              <a:rPr lang="ja-JP" altLang="en-US" sz="1600" dirty="0" smtClean="0">
                <a:solidFill>
                  <a:schemeClr val="bg1"/>
                </a:solidFill>
                <a:latin typeface="+mj-ea"/>
                <a:ea typeface="+mj-ea"/>
              </a:rPr>
              <a:t>学会（ＪＳＲＴ）</a:t>
            </a:r>
            <a:endParaRPr lang="en-US" altLang="ja-JP" sz="1600" dirty="0" smtClean="0">
              <a:solidFill>
                <a:schemeClr val="bg1"/>
              </a:solidFill>
              <a:latin typeface="+mj-ea"/>
              <a:ea typeface="+mj-ea"/>
            </a:endParaRPr>
          </a:p>
          <a:p>
            <a:pPr algn="l"/>
            <a:r>
              <a:rPr kumimoji="1" lang="ja-JP" altLang="en-US" sz="1600" dirty="0" smtClean="0">
                <a:solidFill>
                  <a:schemeClr val="bg1"/>
                </a:solidFill>
                <a:latin typeface="+mj-ea"/>
                <a:ea typeface="+mj-ea"/>
              </a:rPr>
              <a:t>第</a:t>
            </a:r>
            <a:r>
              <a:rPr lang="en-US" altLang="ja-JP" sz="1600" smtClean="0">
                <a:solidFill>
                  <a:schemeClr val="bg1"/>
                </a:solidFill>
                <a:latin typeface="+mj-ea"/>
                <a:ea typeface="+mj-ea"/>
              </a:rPr>
              <a:t>44</a:t>
            </a:r>
            <a:r>
              <a:rPr kumimoji="1" lang="ja-JP" altLang="en-US" sz="1600" smtClean="0">
                <a:solidFill>
                  <a:schemeClr val="bg1"/>
                </a:solidFill>
                <a:latin typeface="+mj-ea"/>
                <a:ea typeface="+mj-ea"/>
              </a:rPr>
              <a:t>回</a:t>
            </a:r>
            <a:r>
              <a:rPr kumimoji="1" lang="ja-JP" altLang="en-US" sz="1600" dirty="0" smtClean="0">
                <a:solidFill>
                  <a:schemeClr val="bg1"/>
                </a:solidFill>
                <a:latin typeface="+mj-ea"/>
                <a:ea typeface="+mj-ea"/>
              </a:rPr>
              <a:t>秋季学術大会</a:t>
            </a:r>
            <a:endParaRPr kumimoji="1" lang="ja-JP" altLang="en-US" sz="1600" dirty="0">
              <a:solidFill>
                <a:schemeClr val="bg1"/>
              </a:solidFill>
              <a:latin typeface="+mj-ea"/>
              <a:ea typeface="+mj-ea"/>
            </a:endParaRP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演者ならびに共同研究者の全員について，この研究に対する利益相反の内容を簡潔に書いてください．</a:t>
            </a:r>
            <a:endParaRPr lang="en-US" altLang="ja-JP" sz="1600" dirty="0" smtClean="0">
              <a:latin typeface="+mj-ea"/>
              <a:ea typeface="+mj-ea"/>
            </a:endParaRPr>
          </a:p>
          <a:p>
            <a:pPr>
              <a:spcBef>
                <a:spcPts val="1200"/>
              </a:spcBef>
            </a:pPr>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p14="http://schemas.microsoft.com/office/powerpoint/2010/main" xmlns=""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76</Words>
  <Application>Microsoft Office PowerPoint</Application>
  <PresentationFormat>画面に合わせる (4:3)</PresentationFormat>
  <Paragraphs>12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13</cp:revision>
  <dcterms:created xsi:type="dcterms:W3CDTF">2012-12-13T05:17:34Z</dcterms:created>
  <dcterms:modified xsi:type="dcterms:W3CDTF">2016-07-02T02:03:55Z</dcterms:modified>
</cp:coreProperties>
</file>