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5/15/2017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8FA6042-16EB-484D-8C57-5BE6E3C30C73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7613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467544" y="2060848"/>
            <a:ext cx="8278688" cy="2448272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</a:t>
            </a:r>
            <a:r>
              <a:rPr lang="ja-JP" altLang="en-US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of conflict of interest 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/>
            </a:r>
            <a:b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</a:b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We have </a:t>
            </a:r>
            <a:r>
              <a:rPr lang="en-US" altLang="ja-JP" sz="32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n</a:t>
            </a:r>
            <a:r>
              <a:rPr lang="en-US" altLang="ja-JP" sz="32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othing to declare for this study.</a:t>
            </a:r>
            <a:endParaRPr kumimoji="1" lang="ja-JP" altLang="en-US" sz="32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763688" y="5805264"/>
            <a:ext cx="7281301" cy="936104"/>
          </a:xfrm>
        </p:spPr>
        <p:txBody>
          <a:bodyPr>
            <a:noAutofit/>
          </a:bodyPr>
          <a:lstStyle/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45th Autumn Scientific Congress of the JSRT </a:t>
            </a:r>
          </a:p>
          <a:p>
            <a:pPr algn="r"/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75141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19</Words>
  <Application>Microsoft Office PowerPoint</Application>
  <PresentationFormat>画面に合わせる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Arial Unicode MS</vt:lpstr>
      <vt:lpstr>ＭＳ Ｐゴシック</vt:lpstr>
      <vt:lpstr>Arial</vt:lpstr>
      <vt:lpstr>Calibri</vt:lpstr>
      <vt:lpstr>Office ​​テーマ</vt:lpstr>
      <vt:lpstr>Disclosure of conflict of interest    We have nothing to declare for this study.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18</cp:revision>
  <dcterms:created xsi:type="dcterms:W3CDTF">2012-12-13T05:17:34Z</dcterms:created>
  <dcterms:modified xsi:type="dcterms:W3CDTF">2017-05-15T03:53:19Z</dcterms:modified>
</cp:coreProperties>
</file>