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6D94-B8CC-4E4C-A1D7-7E19E332420B}" type="datetimeFigureOut">
              <a:rPr kumimoji="1" lang="en-US" smtClean="0"/>
              <a:t>5/15/2017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70F08-5E82-46AC-A554-53BC88D575DE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76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45th Autumn Scientific Congress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4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18</cp:revision>
  <dcterms:created xsi:type="dcterms:W3CDTF">2012-12-13T05:17:34Z</dcterms:created>
  <dcterms:modified xsi:type="dcterms:W3CDTF">2017-05-15T03:53:19Z</dcterms:modified>
</cp:coreProperties>
</file>