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445" autoAdjust="0"/>
    <p:restoredTop sz="94660"/>
  </p:normalViewPr>
  <p:slideViewPr>
    <p:cSldViewPr>
      <p:cViewPr varScale="1">
        <p:scale>
          <a:sx n="104" d="100"/>
          <a:sy n="104" d="100"/>
        </p:scale>
        <p:origin x="1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C1E6D94-B8CC-4E4C-A1D7-7E19E332420B}" type="datetimeFigureOut">
              <a:rPr kumimoji="1" lang="en-US" smtClean="0"/>
              <a:t>5/15/2017</a:t>
            </a:fld>
            <a:endParaRPr kumimoji="1" 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B70F08-5E82-46AC-A554-53BC88D575DE}" type="slidenum">
              <a:rPr kumimoji="1" lang="en-US" smtClean="0"/>
              <a:t>‹#›</a:t>
            </a:fld>
            <a:endParaRPr kumimoji="1" lang="en-US"/>
          </a:p>
        </p:txBody>
      </p:sp>
    </p:spTree>
    <p:extLst>
      <p:ext uri="{BB962C8B-B14F-4D97-AF65-F5344CB8AC3E}">
        <p14:creationId xmlns:p14="http://schemas.microsoft.com/office/powerpoint/2010/main" val="35239172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2017/5/15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420928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2017/5/15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8481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2017/5/15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3454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2017/5/15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87563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2017/5/15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5045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2017/5/15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6888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2017/5/15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2322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2017/5/15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28410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2017/5/15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2909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2017/5/15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90449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FA619-4185-4D57-8FD7-5FA0132CA328}" type="datetimeFigureOut">
              <a:rPr kumimoji="1" lang="ja-JP" altLang="en-US" smtClean="0"/>
              <a:pPr/>
              <a:t>2017/5/15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0895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BFA619-4185-4D57-8FD7-5FA0132CA328}" type="datetimeFigureOut">
              <a:rPr kumimoji="1" lang="ja-JP" altLang="en-US" smtClean="0"/>
              <a:pPr/>
              <a:t>2017/5/15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7D7786-FAD3-4E18-BE94-A18F7E4FC3F5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7237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95536" y="404664"/>
            <a:ext cx="8278688" cy="864096"/>
          </a:xfrm>
        </p:spPr>
        <p:txBody>
          <a:bodyPr>
            <a:noAutofit/>
          </a:bodyPr>
          <a:lstStyle/>
          <a:p>
            <a:r>
              <a:rPr lang="en-US" altLang="ja-JP" sz="4000" dirty="0" smtClean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Disclosure of </a:t>
            </a:r>
            <a:r>
              <a:rPr lang="en-US" altLang="ja-JP" sz="4000" dirty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c</a:t>
            </a:r>
            <a:r>
              <a:rPr lang="en-US" altLang="ja-JP" sz="4000" dirty="0" smtClean="0">
                <a:solidFill>
                  <a:srgbClr val="FFFF00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onflict of interest  </a:t>
            </a:r>
            <a:endParaRPr kumimoji="1" lang="ja-JP" altLang="en-US" sz="4000" dirty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754460" y="1340768"/>
            <a:ext cx="7560840" cy="4355778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/>
          <a:lstStyle/>
          <a:p>
            <a:pPr>
              <a:lnSpc>
                <a:spcPct val="150000"/>
              </a:lnSpc>
              <a:defRPr/>
            </a:pPr>
            <a:endParaRPr lang="ja-JP" altLang="en-US" sz="2000" dirty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5" name="サブタイトル 4"/>
          <p:cNvSpPr>
            <a:spLocks noGrp="1"/>
          </p:cNvSpPr>
          <p:nvPr>
            <p:ph type="subTitle" idx="1"/>
          </p:nvPr>
        </p:nvSpPr>
        <p:spPr>
          <a:xfrm>
            <a:off x="898476" y="1431131"/>
            <a:ext cx="7272808" cy="4175051"/>
          </a:xfrm>
        </p:spPr>
        <p:txBody>
          <a:bodyPr>
            <a:noAutofit/>
          </a:bodyPr>
          <a:lstStyle/>
          <a:p>
            <a:pPr algn="l"/>
            <a:r>
              <a:rPr lang="en-US" altLang="ja-JP" sz="2800" dirty="0" smtClean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&lt;E</a:t>
            </a:r>
            <a:r>
              <a:rPr kumimoji="1" lang="en-US" altLang="ja-JP" sz="2800" dirty="0" smtClean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xamples&gt;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altLang="ja-JP" sz="2800" dirty="0" smtClean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This study was supported in part by the a research grant from XXX</a:t>
            </a:r>
            <a:r>
              <a:rPr lang="ja-JP" altLang="en-US" sz="2800" dirty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</a:t>
            </a:r>
            <a:r>
              <a:rPr lang="en-US" altLang="ja-JP" sz="2800" dirty="0" smtClean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corporation, Tokyo, Japan.  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altLang="ja-JP" sz="2800" dirty="0" smtClean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Authors  AA and BB are employee of XXX corporation, Tokyo, Japan. </a:t>
            </a:r>
          </a:p>
          <a:p>
            <a:pPr marL="457200" indent="-457200" algn="l">
              <a:buFont typeface="Wingdings" panose="05000000000000000000" pitchFamily="2" charset="2"/>
              <a:buChar char="Ø"/>
            </a:pPr>
            <a:r>
              <a:rPr lang="en-US" altLang="ja-JP" sz="2800" dirty="0" smtClean="0">
                <a:solidFill>
                  <a:schemeClr val="tx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Device (product name) used in this study was provided by  XXX corporation, Tokyo, Japan. </a:t>
            </a:r>
          </a:p>
          <a:p>
            <a:pPr algn="l"/>
            <a:endParaRPr lang="en-US" altLang="ja-JP" sz="2800" dirty="0" smtClean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  <a:p>
            <a:pPr algn="l"/>
            <a:r>
              <a:rPr kumimoji="1" lang="en-US" altLang="ja-JP" sz="2800" dirty="0" smtClean="0"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  </a:t>
            </a:r>
          </a:p>
          <a:p>
            <a:pPr algn="l"/>
            <a:endParaRPr kumimoji="1" lang="en-US" altLang="ja-JP" sz="2800" dirty="0" smtClean="0"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  <p:sp>
        <p:nvSpPr>
          <p:cNvPr id="7" name="サブタイトル 2"/>
          <p:cNvSpPr txBox="1">
            <a:spLocks/>
          </p:cNvSpPr>
          <p:nvPr/>
        </p:nvSpPr>
        <p:spPr>
          <a:xfrm>
            <a:off x="1763688" y="5805264"/>
            <a:ext cx="7281301" cy="936104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kumimoji="1"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en-US" altLang="ja-JP" sz="24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the 45th </a:t>
            </a:r>
            <a: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A</a:t>
            </a:r>
            <a:r>
              <a:rPr lang="en-US" altLang="ja-JP" sz="24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utumn Scientific </a:t>
            </a:r>
            <a:r>
              <a:rPr lang="en-US" altLang="ja-JP" sz="2400" dirty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C</a:t>
            </a:r>
            <a:r>
              <a:rPr lang="en-US" altLang="ja-JP" sz="24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ongress of the JSRT </a:t>
            </a:r>
          </a:p>
          <a:p>
            <a:pPr algn="r"/>
            <a:r>
              <a:rPr lang="en-US" altLang="ja-JP" sz="2400" dirty="0" smtClean="0">
                <a:solidFill>
                  <a:schemeClr val="bg1"/>
                </a:solidFill>
                <a:latin typeface="Arial Unicode MS" pitchFamily="50" charset="-128"/>
                <a:ea typeface="Arial Unicode MS" pitchFamily="50" charset="-128"/>
                <a:cs typeface="Arial Unicode MS" pitchFamily="50" charset="-128"/>
              </a:rPr>
              <a:t>Japanese Society of Radiological Technology</a:t>
            </a:r>
          </a:p>
          <a:p>
            <a:pPr algn="r"/>
            <a:endParaRPr lang="en-US" altLang="ja-JP" sz="2400" dirty="0">
              <a:solidFill>
                <a:schemeClr val="bg1"/>
              </a:solidFill>
              <a:latin typeface="Arial Unicode MS" pitchFamily="50" charset="-128"/>
              <a:ea typeface="Arial Unicode MS" pitchFamily="50" charset="-128"/>
              <a:cs typeface="Arial Unicode MS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87973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74</Words>
  <Application>Microsoft Office PowerPoint</Application>
  <PresentationFormat>画面に合わせる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Arial Unicode MS</vt:lpstr>
      <vt:lpstr>ＭＳ Ｐゴシック</vt:lpstr>
      <vt:lpstr>Arial</vt:lpstr>
      <vt:lpstr>Calibri</vt:lpstr>
      <vt:lpstr>Wingdings</vt:lpstr>
      <vt:lpstr>Office ​​テーマ</vt:lpstr>
      <vt:lpstr>Disclosure of conflict of interest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この研究発表の内容に関する利益相反事項は，  ☑ 　ありません</dc:title>
  <dc:creator>Junji MORISHITA</dc:creator>
  <cp:lastModifiedBy>Kazuko Teramoto</cp:lastModifiedBy>
  <cp:revision>18</cp:revision>
  <dcterms:created xsi:type="dcterms:W3CDTF">2012-12-13T05:17:34Z</dcterms:created>
  <dcterms:modified xsi:type="dcterms:W3CDTF">2017-05-15T03:53:30Z</dcterms:modified>
</cp:coreProperties>
</file>