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5/15/2017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45th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utumn Scientific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ongress of the JSRT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9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Wingdings</vt:lpstr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18</cp:revision>
  <dcterms:created xsi:type="dcterms:W3CDTF">2012-12-13T05:17:34Z</dcterms:created>
  <dcterms:modified xsi:type="dcterms:W3CDTF">2017-05-15T03:53:30Z</dcterms:modified>
</cp:coreProperties>
</file>