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5/15/2017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5319657" y="5661248"/>
            <a:ext cx="3696072" cy="974540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16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公益社団法人</a:t>
            </a:r>
            <a:endParaRPr kumimoji="1" lang="en-US" altLang="ja-JP" sz="16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日本放射線技術</a:t>
            </a:r>
            <a:r>
              <a:rPr lang="ja-JP" altLang="en-US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学会（</a:t>
            </a:r>
            <a:r>
              <a:rPr lang="en-US" altLang="ja-JP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JSRT</a:t>
            </a:r>
            <a:r>
              <a:rPr lang="ja-JP" altLang="en-US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0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kumimoji="1" lang="ja-JP" altLang="en-US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回秋季学術大会</a:t>
            </a:r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18</cp:revision>
  <dcterms:created xsi:type="dcterms:W3CDTF">2012-12-13T05:17:34Z</dcterms:created>
  <dcterms:modified xsi:type="dcterms:W3CDTF">2017-05-15T03:52:52Z</dcterms:modified>
</cp:coreProperties>
</file>