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104" d="100"/>
          <a:sy n="104" d="100"/>
        </p:scale>
        <p:origin x="1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5/15/2017</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2017/5/15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2017/5/15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a:t>
            </a:r>
            <a:r>
              <a:rPr lang="ja-JP" altLang="en-US"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学会（</a:t>
            </a:r>
            <a:r>
              <a:rPr lang="en-US" altLang="ja-JP"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45</a:t>
            </a:r>
            <a:r>
              <a:rPr kumimoji="1" lang="ja-JP" altLang="en-US" sz="20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endPar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演者ならびに共同研究者の全員について，この研究に対する利益相反の内容を簡潔に書いてください．</a:t>
            </a:r>
            <a:endParaRPr lang="en-US" altLang="ja-JP" sz="1600" dirty="0" smtClean="0">
              <a:latin typeface="+mj-ea"/>
              <a:ea typeface="+mj-ea"/>
            </a:endParaRPr>
          </a:p>
          <a:p>
            <a:pPr>
              <a:spcBef>
                <a:spcPts val="1200"/>
              </a:spcBef>
            </a:pPr>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Tree>
    <p:extLst>
      <p:ext uri="{BB962C8B-B14F-4D97-AF65-F5344CB8AC3E}">
        <p14:creationId xmlns:p14="http://schemas.microsoft.com/office/powerpoint/2010/main"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76</Words>
  <Application>Microsoft Office PowerPoint</Application>
  <PresentationFormat>画面に合わせる (4:3)</PresentationFormat>
  <Paragraphs>12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Kazuko Teramoto</cp:lastModifiedBy>
  <cp:revision>18</cp:revision>
  <dcterms:created xsi:type="dcterms:W3CDTF">2012-12-13T05:17:34Z</dcterms:created>
  <dcterms:modified xsi:type="dcterms:W3CDTF">2017-05-15T03:53:06Z</dcterms:modified>
</cp:coreProperties>
</file>