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60"/>
  </p:normalViewPr>
  <p:slideViewPr>
    <p:cSldViewPr>
      <p:cViewPr varScale="1">
        <p:scale>
          <a:sx n="104" d="100"/>
          <a:sy n="104" d="100"/>
        </p:scale>
        <p:origin x="1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E6D94-B8CC-4E4C-A1D7-7E19E332420B}" type="datetimeFigureOut">
              <a:rPr kumimoji="1" lang="en-US" smtClean="0"/>
              <a:t>5/15/2017</a:t>
            </a:fld>
            <a:endParaRPr kumimoji="1" 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0F08-5E82-46AC-A554-53BC88D575DE}" type="slidenum">
              <a:rPr kumimoji="1" lang="en-US" smtClean="0"/>
              <a:t>‹#›</a:t>
            </a:fld>
            <a:endParaRPr kumimoji="1" lang="en-US"/>
          </a:p>
        </p:txBody>
      </p:sp>
    </p:spTree>
    <p:extLst>
      <p:ext uri="{BB962C8B-B14F-4D97-AF65-F5344CB8AC3E}">
        <p14:creationId xmlns:p14="http://schemas.microsoft.com/office/powerpoint/2010/main" val="3523917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2017/5/15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319657" y="5661248"/>
            <a:ext cx="3696072" cy="974540"/>
          </a:xfrm>
        </p:spPr>
        <p:txBody>
          <a:bodyPr>
            <a:noAutofit/>
          </a:bodyPr>
          <a:lstStyle/>
          <a:p>
            <a:pPr algn="l"/>
            <a:r>
              <a:rPr kumimoji="1"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公益社団法人</a:t>
            </a:r>
            <a:endParaRPr kumimoji="1" lang="en-US" altLang="ja-JP"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日本放射線技術</a:t>
            </a:r>
            <a:r>
              <a:rPr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学会（</a:t>
            </a:r>
            <a:r>
              <a:rPr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JSRT</a:t>
            </a:r>
            <a:r>
              <a:rPr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2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回秋季学術大会</a:t>
            </a:r>
            <a:endPar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演者ならびに共同研究者の全員について，この研究に対する利益相反の内容を簡潔に書いてください．</a:t>
            </a:r>
            <a:endParaRPr lang="en-US" altLang="ja-JP" sz="1600" dirty="0" smtClean="0">
              <a:latin typeface="+mj-ea"/>
              <a:ea typeface="+mj-ea"/>
            </a:endParaRPr>
          </a:p>
          <a:p>
            <a:pPr>
              <a:spcBef>
                <a:spcPts val="1200"/>
              </a:spcBef>
            </a:pPr>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Tree>
    <p:extLst>
      <p:ext uri="{BB962C8B-B14F-4D97-AF65-F5344CB8AC3E}">
        <p14:creationId xmlns:p14="http://schemas.microsoft.com/office/powerpoint/2010/main"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76</Words>
  <Application>Microsoft Office PowerPoint</Application>
  <PresentationFormat>画面に合わせる (4:3)</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Kazuko Teramoto</cp:lastModifiedBy>
  <cp:revision>18</cp:revision>
  <dcterms:created xsi:type="dcterms:W3CDTF">2012-12-13T05:17:34Z</dcterms:created>
  <dcterms:modified xsi:type="dcterms:W3CDTF">2017-05-15T03:53:06Z</dcterms:modified>
</cp:coreProperties>
</file>