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987992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5" d="100"/>
          <a:sy n="25" d="100"/>
        </p:scale>
        <p:origin x="1476" y="-1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0995" y="8248329"/>
            <a:ext cx="25397936" cy="17546649"/>
          </a:xfrm>
        </p:spPr>
        <p:txBody>
          <a:bodyPr anchor="b"/>
          <a:lstStyle>
            <a:lvl1pPr algn="ctr">
              <a:defRPr sz="1960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4991" y="26471644"/>
            <a:ext cx="22409944" cy="12168318"/>
          </a:xfrm>
        </p:spPr>
        <p:txBody>
          <a:bodyPr/>
          <a:lstStyle>
            <a:lvl1pPr marL="0" indent="0" algn="ctr">
              <a:buNone/>
              <a:defRPr sz="7842"/>
            </a:lvl1pPr>
            <a:lvl2pPr marL="1493992" indent="0" algn="ctr">
              <a:buNone/>
              <a:defRPr sz="6535"/>
            </a:lvl2pPr>
            <a:lvl3pPr marL="2987985" indent="0" algn="ctr">
              <a:buNone/>
              <a:defRPr sz="5882"/>
            </a:lvl3pPr>
            <a:lvl4pPr marL="4481977" indent="0" algn="ctr">
              <a:buNone/>
              <a:defRPr sz="5228"/>
            </a:lvl4pPr>
            <a:lvl5pPr marL="5975970" indent="0" algn="ctr">
              <a:buNone/>
              <a:defRPr sz="5228"/>
            </a:lvl5pPr>
            <a:lvl6pPr marL="7469962" indent="0" algn="ctr">
              <a:buNone/>
              <a:defRPr sz="5228"/>
            </a:lvl6pPr>
            <a:lvl7pPr marL="8963955" indent="0" algn="ctr">
              <a:buNone/>
              <a:defRPr sz="5228"/>
            </a:lvl7pPr>
            <a:lvl8pPr marL="10457947" indent="0" algn="ctr">
              <a:buNone/>
              <a:defRPr sz="5228"/>
            </a:lvl8pPr>
            <a:lvl9pPr marL="11951940" indent="0" algn="ctr">
              <a:buNone/>
              <a:defRPr sz="522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36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56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382823" y="2683331"/>
            <a:ext cx="6442859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4247" y="2683331"/>
            <a:ext cx="18955077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43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65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8684" y="12565002"/>
            <a:ext cx="25771435" cy="20964976"/>
          </a:xfrm>
        </p:spPr>
        <p:txBody>
          <a:bodyPr anchor="b"/>
          <a:lstStyle>
            <a:lvl1pPr>
              <a:defRPr sz="1960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8684" y="33728315"/>
            <a:ext cx="25771435" cy="11024985"/>
          </a:xfrm>
        </p:spPr>
        <p:txBody>
          <a:bodyPr/>
          <a:lstStyle>
            <a:lvl1pPr marL="0" indent="0">
              <a:buNone/>
              <a:defRPr sz="7842">
                <a:solidFill>
                  <a:schemeClr val="tx1"/>
                </a:solidFill>
              </a:defRPr>
            </a:lvl1pPr>
            <a:lvl2pPr marL="1493992" indent="0">
              <a:buNone/>
              <a:defRPr sz="6535">
                <a:solidFill>
                  <a:schemeClr val="tx1">
                    <a:tint val="75000"/>
                  </a:schemeClr>
                </a:solidFill>
              </a:defRPr>
            </a:lvl2pPr>
            <a:lvl3pPr marL="2987985" indent="0">
              <a:buNone/>
              <a:defRPr sz="5882">
                <a:solidFill>
                  <a:schemeClr val="tx1">
                    <a:tint val="75000"/>
                  </a:schemeClr>
                </a:solidFill>
              </a:defRPr>
            </a:lvl3pPr>
            <a:lvl4pPr marL="4481977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4pPr>
            <a:lvl5pPr marL="5975970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5pPr>
            <a:lvl6pPr marL="7469962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6pPr>
            <a:lvl7pPr marL="8963955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7pPr>
            <a:lvl8pPr marL="10457947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8pPr>
            <a:lvl9pPr marL="11951940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35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4245" y="13416653"/>
            <a:ext cx="1269896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712" y="13416653"/>
            <a:ext cx="1269896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47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7" y="2683342"/>
            <a:ext cx="25771435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8140" y="12354992"/>
            <a:ext cx="12640607" cy="6054990"/>
          </a:xfrm>
        </p:spPr>
        <p:txBody>
          <a:bodyPr anchor="b"/>
          <a:lstStyle>
            <a:lvl1pPr marL="0" indent="0">
              <a:buNone/>
              <a:defRPr sz="7842" b="1"/>
            </a:lvl1pPr>
            <a:lvl2pPr marL="1493992" indent="0">
              <a:buNone/>
              <a:defRPr sz="6535" b="1"/>
            </a:lvl2pPr>
            <a:lvl3pPr marL="2987985" indent="0">
              <a:buNone/>
              <a:defRPr sz="5882" b="1"/>
            </a:lvl3pPr>
            <a:lvl4pPr marL="4481977" indent="0">
              <a:buNone/>
              <a:defRPr sz="5228" b="1"/>
            </a:lvl4pPr>
            <a:lvl5pPr marL="5975970" indent="0">
              <a:buNone/>
              <a:defRPr sz="5228" b="1"/>
            </a:lvl5pPr>
            <a:lvl6pPr marL="7469962" indent="0">
              <a:buNone/>
              <a:defRPr sz="5228" b="1"/>
            </a:lvl6pPr>
            <a:lvl7pPr marL="8963955" indent="0">
              <a:buNone/>
              <a:defRPr sz="5228" b="1"/>
            </a:lvl7pPr>
            <a:lvl8pPr marL="10457947" indent="0">
              <a:buNone/>
              <a:defRPr sz="5228" b="1"/>
            </a:lvl8pPr>
            <a:lvl9pPr marL="11951940" indent="0">
              <a:buNone/>
              <a:defRPr sz="522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8140" y="18409982"/>
            <a:ext cx="12640607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126714" y="12354992"/>
            <a:ext cx="12702860" cy="6054990"/>
          </a:xfrm>
        </p:spPr>
        <p:txBody>
          <a:bodyPr anchor="b"/>
          <a:lstStyle>
            <a:lvl1pPr marL="0" indent="0">
              <a:buNone/>
              <a:defRPr sz="7842" b="1"/>
            </a:lvl1pPr>
            <a:lvl2pPr marL="1493992" indent="0">
              <a:buNone/>
              <a:defRPr sz="6535" b="1"/>
            </a:lvl2pPr>
            <a:lvl3pPr marL="2987985" indent="0">
              <a:buNone/>
              <a:defRPr sz="5882" b="1"/>
            </a:lvl3pPr>
            <a:lvl4pPr marL="4481977" indent="0">
              <a:buNone/>
              <a:defRPr sz="5228" b="1"/>
            </a:lvl4pPr>
            <a:lvl5pPr marL="5975970" indent="0">
              <a:buNone/>
              <a:defRPr sz="5228" b="1"/>
            </a:lvl5pPr>
            <a:lvl6pPr marL="7469962" indent="0">
              <a:buNone/>
              <a:defRPr sz="5228" b="1"/>
            </a:lvl6pPr>
            <a:lvl7pPr marL="8963955" indent="0">
              <a:buNone/>
              <a:defRPr sz="5228" b="1"/>
            </a:lvl7pPr>
            <a:lvl8pPr marL="10457947" indent="0">
              <a:buNone/>
              <a:defRPr sz="5228" b="1"/>
            </a:lvl8pPr>
            <a:lvl9pPr marL="11951940" indent="0">
              <a:buNone/>
              <a:defRPr sz="522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126714" y="18409982"/>
            <a:ext cx="12702860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9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98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85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6" y="3359997"/>
            <a:ext cx="9637054" cy="11759988"/>
          </a:xfrm>
        </p:spPr>
        <p:txBody>
          <a:bodyPr anchor="b"/>
          <a:lstStyle>
            <a:lvl1pPr>
              <a:defRPr sz="1045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2860" y="7256671"/>
            <a:ext cx="15126712" cy="35816631"/>
          </a:xfrm>
        </p:spPr>
        <p:txBody>
          <a:bodyPr/>
          <a:lstStyle>
            <a:lvl1pPr>
              <a:defRPr sz="10457"/>
            </a:lvl1pPr>
            <a:lvl2pPr>
              <a:defRPr sz="9150"/>
            </a:lvl2pPr>
            <a:lvl3pPr>
              <a:defRPr sz="7842"/>
            </a:lvl3pPr>
            <a:lvl4pPr>
              <a:defRPr sz="6535"/>
            </a:lvl4pPr>
            <a:lvl5pPr>
              <a:defRPr sz="6535"/>
            </a:lvl5pPr>
            <a:lvl6pPr>
              <a:defRPr sz="6535"/>
            </a:lvl6pPr>
            <a:lvl7pPr>
              <a:defRPr sz="6535"/>
            </a:lvl7pPr>
            <a:lvl8pPr>
              <a:defRPr sz="6535"/>
            </a:lvl8pPr>
            <a:lvl9pPr>
              <a:defRPr sz="653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8136" y="15119985"/>
            <a:ext cx="9637054" cy="28011643"/>
          </a:xfrm>
        </p:spPr>
        <p:txBody>
          <a:bodyPr/>
          <a:lstStyle>
            <a:lvl1pPr marL="0" indent="0">
              <a:buNone/>
              <a:defRPr sz="5228"/>
            </a:lvl1pPr>
            <a:lvl2pPr marL="1493992" indent="0">
              <a:buNone/>
              <a:defRPr sz="4575"/>
            </a:lvl2pPr>
            <a:lvl3pPr marL="2987985" indent="0">
              <a:buNone/>
              <a:defRPr sz="3921"/>
            </a:lvl3pPr>
            <a:lvl4pPr marL="4481977" indent="0">
              <a:buNone/>
              <a:defRPr sz="3268"/>
            </a:lvl4pPr>
            <a:lvl5pPr marL="5975970" indent="0">
              <a:buNone/>
              <a:defRPr sz="3268"/>
            </a:lvl5pPr>
            <a:lvl6pPr marL="7469962" indent="0">
              <a:buNone/>
              <a:defRPr sz="3268"/>
            </a:lvl6pPr>
            <a:lvl7pPr marL="8963955" indent="0">
              <a:buNone/>
              <a:defRPr sz="3268"/>
            </a:lvl7pPr>
            <a:lvl8pPr marL="10457947" indent="0">
              <a:buNone/>
              <a:defRPr sz="3268"/>
            </a:lvl8pPr>
            <a:lvl9pPr marL="11951940" indent="0">
              <a:buNone/>
              <a:defRPr sz="326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4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6" y="3359997"/>
            <a:ext cx="9637054" cy="11759988"/>
          </a:xfrm>
        </p:spPr>
        <p:txBody>
          <a:bodyPr anchor="b"/>
          <a:lstStyle>
            <a:lvl1pPr>
              <a:defRPr sz="1045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02860" y="7256671"/>
            <a:ext cx="15126712" cy="35816631"/>
          </a:xfrm>
        </p:spPr>
        <p:txBody>
          <a:bodyPr anchor="t"/>
          <a:lstStyle>
            <a:lvl1pPr marL="0" indent="0">
              <a:buNone/>
              <a:defRPr sz="10457"/>
            </a:lvl1pPr>
            <a:lvl2pPr marL="1493992" indent="0">
              <a:buNone/>
              <a:defRPr sz="9150"/>
            </a:lvl2pPr>
            <a:lvl3pPr marL="2987985" indent="0">
              <a:buNone/>
              <a:defRPr sz="7842"/>
            </a:lvl3pPr>
            <a:lvl4pPr marL="4481977" indent="0">
              <a:buNone/>
              <a:defRPr sz="6535"/>
            </a:lvl4pPr>
            <a:lvl5pPr marL="5975970" indent="0">
              <a:buNone/>
              <a:defRPr sz="6535"/>
            </a:lvl5pPr>
            <a:lvl6pPr marL="7469962" indent="0">
              <a:buNone/>
              <a:defRPr sz="6535"/>
            </a:lvl6pPr>
            <a:lvl7pPr marL="8963955" indent="0">
              <a:buNone/>
              <a:defRPr sz="6535"/>
            </a:lvl7pPr>
            <a:lvl8pPr marL="10457947" indent="0">
              <a:buNone/>
              <a:defRPr sz="6535"/>
            </a:lvl8pPr>
            <a:lvl9pPr marL="11951940" indent="0">
              <a:buNone/>
              <a:defRPr sz="653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8136" y="15119985"/>
            <a:ext cx="9637054" cy="28011643"/>
          </a:xfrm>
        </p:spPr>
        <p:txBody>
          <a:bodyPr/>
          <a:lstStyle>
            <a:lvl1pPr marL="0" indent="0">
              <a:buNone/>
              <a:defRPr sz="5228"/>
            </a:lvl1pPr>
            <a:lvl2pPr marL="1493992" indent="0">
              <a:buNone/>
              <a:defRPr sz="4575"/>
            </a:lvl2pPr>
            <a:lvl3pPr marL="2987985" indent="0">
              <a:buNone/>
              <a:defRPr sz="3921"/>
            </a:lvl3pPr>
            <a:lvl4pPr marL="4481977" indent="0">
              <a:buNone/>
              <a:defRPr sz="3268"/>
            </a:lvl4pPr>
            <a:lvl5pPr marL="5975970" indent="0">
              <a:buNone/>
              <a:defRPr sz="3268"/>
            </a:lvl5pPr>
            <a:lvl6pPr marL="7469962" indent="0">
              <a:buNone/>
              <a:defRPr sz="3268"/>
            </a:lvl6pPr>
            <a:lvl7pPr marL="8963955" indent="0">
              <a:buNone/>
              <a:defRPr sz="3268"/>
            </a:lvl7pPr>
            <a:lvl8pPr marL="10457947" indent="0">
              <a:buNone/>
              <a:defRPr sz="3268"/>
            </a:lvl8pPr>
            <a:lvl9pPr marL="11951940" indent="0">
              <a:buNone/>
              <a:defRPr sz="326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223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4245" y="2683342"/>
            <a:ext cx="25771435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4245" y="13416653"/>
            <a:ext cx="25771435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4245" y="46713298"/>
            <a:ext cx="672298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89D8-7E7A-41BA-B884-FDB34583C7A2}" type="datetimeFigureOut">
              <a:rPr kumimoji="1" lang="ja-JP" altLang="en-US" smtClean="0"/>
              <a:t>2017/8/18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97725" y="46713298"/>
            <a:ext cx="10084475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102697" y="46713298"/>
            <a:ext cx="672298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90C8D-CB95-4DA6-8F6A-608A9E401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57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987985" rtl="0" eaLnBrk="1" latinLnBrk="0" hangingPunct="1">
        <a:lnSpc>
          <a:spcPct val="90000"/>
        </a:lnSpc>
        <a:spcBef>
          <a:spcPct val="0"/>
        </a:spcBef>
        <a:buNone/>
        <a:defRPr kumimoji="1" sz="143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6996" indent="-746996" algn="l" defTabSz="2987985" rtl="0" eaLnBrk="1" latinLnBrk="0" hangingPunct="1">
        <a:lnSpc>
          <a:spcPct val="90000"/>
        </a:lnSpc>
        <a:spcBef>
          <a:spcPts val="3268"/>
        </a:spcBef>
        <a:buFont typeface="Arial" panose="020B0604020202020204" pitchFamily="34" charset="0"/>
        <a:buChar char="•"/>
        <a:defRPr kumimoji="1" sz="9150" kern="1200">
          <a:solidFill>
            <a:schemeClr val="tx1"/>
          </a:solidFill>
          <a:latin typeface="+mn-lt"/>
          <a:ea typeface="+mn-ea"/>
          <a:cs typeface="+mn-cs"/>
        </a:defRPr>
      </a:lvl1pPr>
      <a:lvl2pPr marL="2240989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7842" kern="1200">
          <a:solidFill>
            <a:schemeClr val="tx1"/>
          </a:solidFill>
          <a:latin typeface="+mn-lt"/>
          <a:ea typeface="+mn-ea"/>
          <a:cs typeface="+mn-cs"/>
        </a:defRPr>
      </a:lvl2pPr>
      <a:lvl3pPr marL="3734981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6535" kern="1200">
          <a:solidFill>
            <a:schemeClr val="tx1"/>
          </a:solidFill>
          <a:latin typeface="+mn-lt"/>
          <a:ea typeface="+mn-ea"/>
          <a:cs typeface="+mn-cs"/>
        </a:defRPr>
      </a:lvl3pPr>
      <a:lvl4pPr marL="5228974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4pPr>
      <a:lvl5pPr marL="6722966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5pPr>
      <a:lvl6pPr marL="8216958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6pPr>
      <a:lvl7pPr marL="9710951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7pPr>
      <a:lvl8pPr marL="11204943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8pPr>
      <a:lvl9pPr marL="12698936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1pPr>
      <a:lvl2pPr marL="1493992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2pPr>
      <a:lvl3pPr marL="2987985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3pPr>
      <a:lvl4pPr marL="4481977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4pPr>
      <a:lvl5pPr marL="5975970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5pPr>
      <a:lvl6pPr marL="7469962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6pPr>
      <a:lvl7pPr marL="8963955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7pPr>
      <a:lvl8pPr marL="10457947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8pPr>
      <a:lvl9pPr marL="11951940" algn="l" defTabSz="2987985" rtl="0" eaLnBrk="1" latinLnBrk="0" hangingPunct="1">
        <a:defRPr kumimoji="1" sz="58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01621F-AB95-45D5-B892-46B21D400854}"/>
              </a:ext>
            </a:extLst>
          </p:cNvPr>
          <p:cNvSpPr/>
          <p:nvPr/>
        </p:nvSpPr>
        <p:spPr>
          <a:xfrm>
            <a:off x="0" y="0"/>
            <a:ext cx="29879925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9D4DC4-7554-4A59-9CB6-BC47A91E7925}"/>
              </a:ext>
            </a:extLst>
          </p:cNvPr>
          <p:cNvSpPr txBox="1"/>
          <p:nvPr/>
        </p:nvSpPr>
        <p:spPr>
          <a:xfrm>
            <a:off x="1032387" y="261521"/>
            <a:ext cx="5295900" cy="3852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kumimoji="1" lang="ja-JP" altLang="en-US" sz="4400" b="1" dirty="0">
                <a:solidFill>
                  <a:schemeClr val="bg1"/>
                </a:solidFill>
              </a:rPr>
              <a:t>演題番号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96DCA59-051F-4C70-B42E-9629034BF952}"/>
              </a:ext>
            </a:extLst>
          </p:cNvPr>
          <p:cNvSpPr txBox="1"/>
          <p:nvPr/>
        </p:nvSpPr>
        <p:spPr>
          <a:xfrm>
            <a:off x="6701500" y="261521"/>
            <a:ext cx="21880873" cy="3852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ja-JP" altLang="ja-JP" sz="4400" b="1" dirty="0">
                <a:solidFill>
                  <a:schemeClr val="bg1"/>
                </a:solidFill>
              </a:rPr>
              <a:t>演者の演題名、所属、発表者（演者に○）</a:t>
            </a:r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8C1823-1007-459C-90E7-6D63EBC7D35E}"/>
              </a:ext>
            </a:extLst>
          </p:cNvPr>
          <p:cNvSpPr txBox="1"/>
          <p:nvPr/>
        </p:nvSpPr>
        <p:spPr>
          <a:xfrm>
            <a:off x="1099655" y="4889499"/>
            <a:ext cx="27549986" cy="446062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kumimoji="1" lang="ja-JP" altLang="en-US" sz="4400" b="1" dirty="0"/>
              <a:t>発表内容（</a:t>
            </a:r>
            <a:r>
              <a:rPr kumimoji="1" lang="en-US" altLang="ja-JP" sz="4400" b="1" dirty="0"/>
              <a:t>20MB</a:t>
            </a:r>
            <a:r>
              <a:rPr kumimoji="1" lang="ja-JP" altLang="en-US" sz="4400" b="1" dirty="0"/>
              <a:t>以内）</a:t>
            </a:r>
            <a:endParaRPr kumimoji="1" lang="en-US" altLang="ja-JP" sz="4400" b="1" dirty="0"/>
          </a:p>
          <a:p>
            <a:pPr algn="ctr"/>
            <a:endParaRPr kumimoji="1" lang="en-US" altLang="ja-JP" sz="4400" b="1" dirty="0"/>
          </a:p>
          <a:p>
            <a:pPr algn="ctr"/>
            <a:r>
              <a:rPr kumimoji="1" lang="en-US" altLang="ja-JP" sz="44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4400" b="1" dirty="0">
                <a:solidFill>
                  <a:srgbClr val="FF0000"/>
                </a:solidFill>
              </a:rPr>
              <a:t>アニメーション・動画不可。</a:t>
            </a:r>
            <a:endParaRPr kumimoji="1" lang="en-US" altLang="ja-JP" sz="4400" b="1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44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4400" b="1" dirty="0">
                <a:solidFill>
                  <a:srgbClr val="FF0000"/>
                </a:solidFill>
              </a:rPr>
              <a:t>利益相反について明記してください。</a:t>
            </a:r>
            <a:endParaRPr kumimoji="1" lang="en-US" altLang="ja-JP" sz="4400" b="1" dirty="0">
              <a:solidFill>
                <a:srgbClr val="FF0000"/>
              </a:solidFill>
            </a:endParaRPr>
          </a:p>
          <a:p>
            <a:pPr algn="ctr"/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11221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35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（株）キョードープラス</dc:creator>
  <cp:lastModifiedBy>（株）キョードープラス</cp:lastModifiedBy>
  <cp:revision>3</cp:revision>
  <dcterms:created xsi:type="dcterms:W3CDTF">2017-07-31T06:21:52Z</dcterms:created>
  <dcterms:modified xsi:type="dcterms:W3CDTF">2017-08-18T01:48:48Z</dcterms:modified>
</cp:coreProperties>
</file>