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445" autoAdjust="0"/>
    <p:restoredTop sz="94660"/>
  </p:normalViewPr>
  <p:slideViewPr>
    <p:cSldViewPr>
      <p:cViewPr varScale="1">
        <p:scale>
          <a:sx n="101" d="100"/>
          <a:sy n="101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2" d="100"/>
        <a:sy n="16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E6D94-B8CC-4E4C-A1D7-7E19E332420B}" type="datetimeFigureOut">
              <a:rPr kumimoji="1" lang="en-US" smtClean="0"/>
              <a:t>4/7/2018</a:t>
            </a:fld>
            <a:endParaRPr kumimoji="1"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70F08-5E82-46AC-A554-53BC88D575DE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523917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0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4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4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7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0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8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2018/4/7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3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8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2018/4/7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9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0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A619-4185-4D57-8FD7-5FA0132CA328}" type="datetimeFigureOut">
              <a:rPr kumimoji="1" lang="ja-JP" altLang="en-US" smtClean="0"/>
              <a:pPr/>
              <a:t>2018/4/7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2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78688" cy="864096"/>
          </a:xfrm>
        </p:spPr>
        <p:txBody>
          <a:bodyPr>
            <a:noAutofit/>
          </a:bodyPr>
          <a:lstStyle/>
          <a:p>
            <a:r>
              <a:rPr lang="en-US" altLang="ja-JP" sz="4000" dirty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Disclosure of conflict of interest  </a:t>
            </a:r>
            <a:endParaRPr kumimoji="1" lang="ja-JP" altLang="en-US" sz="40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54460" y="1340768"/>
            <a:ext cx="7560840" cy="435577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50000"/>
              </a:lnSpc>
              <a:defRPr/>
            </a:pPr>
            <a:endParaRPr lang="ja-JP" altLang="en-US" sz="20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898476" y="1431131"/>
            <a:ext cx="7272808" cy="4175051"/>
          </a:xfrm>
        </p:spPr>
        <p:txBody>
          <a:bodyPr>
            <a:noAutofit/>
          </a:bodyPr>
          <a:lstStyle/>
          <a:p>
            <a:pPr algn="l"/>
            <a:r>
              <a:rPr lang="en-US" altLang="ja-JP" sz="28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&lt;E</a:t>
            </a:r>
            <a:r>
              <a:rPr kumimoji="1" lang="en-US" altLang="ja-JP" sz="28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xamples&gt;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altLang="ja-JP" sz="28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This study was supported in part by the a research grant from XXX</a:t>
            </a:r>
            <a:r>
              <a:rPr lang="ja-JP" altLang="en-US" sz="28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28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corporation, Tokyo, Japan. 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altLang="ja-JP" sz="28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Authors  AA and BB are employee of XXX corporation, Tokyo, Japan.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altLang="ja-JP" sz="28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Device (product name) used in this study was provided by  XXX corporation, Tokyo, Japan. </a:t>
            </a:r>
          </a:p>
          <a:p>
            <a:pPr algn="l"/>
            <a:endParaRPr lang="en-US" altLang="ja-JP" sz="28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algn="l"/>
            <a:r>
              <a:rPr kumimoji="1" lang="en-US" altLang="ja-JP" sz="28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</a:t>
            </a:r>
          </a:p>
          <a:p>
            <a:pPr algn="l"/>
            <a:endParaRPr kumimoji="1" lang="en-US" altLang="ja-JP" sz="28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1763688" y="5805264"/>
            <a:ext cx="7281301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the 46th Autumn Scientific Congress of the JSRT </a:t>
            </a:r>
          </a:p>
          <a:p>
            <a:pPr algn="r"/>
            <a: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Japanese Society of Radiological Technology</a:t>
            </a:r>
          </a:p>
          <a:p>
            <a:pPr algn="r"/>
            <a:endParaRPr lang="en-US" altLang="ja-JP" sz="2400" dirty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7973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74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 Unicode MS</vt:lpstr>
      <vt:lpstr>ＭＳ Ｐゴシック</vt:lpstr>
      <vt:lpstr>Arial</vt:lpstr>
      <vt:lpstr>Calibri</vt:lpstr>
      <vt:lpstr>Wingdings</vt:lpstr>
      <vt:lpstr>Office ​​テーマ</vt:lpstr>
      <vt:lpstr>Disclosure of conflict of interest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この研究発表の内容に関する利益相反事項は，  ☑ 　ありません</dc:title>
  <dc:creator>Junji MORISHITA</dc:creator>
  <cp:lastModifiedBy>仲井小波</cp:lastModifiedBy>
  <cp:revision>22</cp:revision>
  <dcterms:created xsi:type="dcterms:W3CDTF">2012-12-13T05:17:34Z</dcterms:created>
  <dcterms:modified xsi:type="dcterms:W3CDTF">2018-04-07T05:43:56Z</dcterms:modified>
</cp:coreProperties>
</file>