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445" autoAdjust="0"/>
    <p:restoredTop sz="94660"/>
  </p:normalViewPr>
  <p:slideViewPr>
    <p:cSldViewPr>
      <p:cViewPr varScale="1">
        <p:scale>
          <a:sx n="101" d="100"/>
          <a:sy n="101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2" d="100"/>
        <a:sy n="16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E6D94-B8CC-4E4C-A1D7-7E19E332420B}" type="datetimeFigureOut">
              <a:rPr kumimoji="1" lang="en-US" smtClean="0"/>
              <a:t>4/7/2018</a:t>
            </a:fld>
            <a:endParaRPr kumimoji="1"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70F08-5E82-46AC-A554-53BC88D575DE}" type="slidenum">
              <a:rPr kumimoji="1" lang="en-US" smtClean="0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5239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2018/4/7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conflict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46th Autumn Scientific Congress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7973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74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 Unicode MS</vt:lpstr>
      <vt:lpstr>ＭＳ Ｐゴシック</vt:lpstr>
      <vt:lpstr>Arial</vt:lpstr>
      <vt:lpstr>Calibri</vt:lpstr>
      <vt:lpstr>Wingdings</vt:lpstr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仲井小波</cp:lastModifiedBy>
  <cp:revision>22</cp:revision>
  <dcterms:created xsi:type="dcterms:W3CDTF">2012-12-13T05:17:34Z</dcterms:created>
  <dcterms:modified xsi:type="dcterms:W3CDTF">2018-04-07T05:43:56Z</dcterms:modified>
</cp:coreProperties>
</file>