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445" autoAdjust="0"/>
    <p:restoredTop sz="94660"/>
  </p:normalViewPr>
  <p:slideViewPr>
    <p:cSldViewPr>
      <p:cViewPr varScale="1">
        <p:scale>
          <a:sx n="101" d="100"/>
          <a:sy n="101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2" d="100"/>
        <a:sy n="16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E6D94-B8CC-4E4C-A1D7-7E19E332420B}" type="datetimeFigureOut">
              <a:rPr kumimoji="1" lang="en-US" smtClean="0"/>
              <a:t>4/7/2018</a:t>
            </a:fld>
            <a:endParaRPr kumimoji="1"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70F08-5E82-46AC-A554-53BC88D575DE}" type="slidenum">
              <a:rPr kumimoji="1" lang="en-US" smtClean="0"/>
              <a:t>‹#›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52391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br>
              <a:rPr kumimoji="1"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br>
              <a:rPr lang="ja-JP" altLang="en-US" sz="3200" dirty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サブタイトル 2"/>
          <p:cNvSpPr>
            <a:spLocks noGrp="1"/>
          </p:cNvSpPr>
          <p:nvPr>
            <p:ph type="subTitle" idx="1"/>
          </p:nvPr>
        </p:nvSpPr>
        <p:spPr>
          <a:xfrm>
            <a:off x="5319657" y="5661248"/>
            <a:ext cx="3696072" cy="974540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公益社団法人</a:t>
            </a:r>
            <a:endParaRPr kumimoji="1" lang="en-US" altLang="ja-JP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JSRT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kumimoji="1" lang="ja-JP" altLang="en-US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46</a:t>
            </a:r>
            <a:r>
              <a:rPr kumimoji="1" lang="ja-JP" altLang="en-US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回秋季学術大会</a:t>
            </a: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27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仲井小波</cp:lastModifiedBy>
  <cp:revision>19</cp:revision>
  <dcterms:created xsi:type="dcterms:W3CDTF">2012-12-13T05:17:34Z</dcterms:created>
  <dcterms:modified xsi:type="dcterms:W3CDTF">2018-04-07T05:42:41Z</dcterms:modified>
</cp:coreProperties>
</file>