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445" autoAdjust="0"/>
    <p:restoredTop sz="94660"/>
  </p:normalViewPr>
  <p:slideViewPr>
    <p:cSldViewPr>
      <p:cViewPr varScale="1">
        <p:scale>
          <a:sx n="101" d="100"/>
          <a:sy n="101" d="100"/>
        </p:scale>
        <p:origin x="264" y="108"/>
      </p:cViewPr>
      <p:guideLst>
        <p:guide orient="horz" pos="2160"/>
        <p:guide pos="2880"/>
      </p:guideLst>
    </p:cSldViewPr>
  </p:slideViewPr>
  <p:notesTextViewPr>
    <p:cViewPr>
      <p:scale>
        <a:sx n="1" d="1"/>
        <a:sy n="1" d="1"/>
      </p:scale>
      <p:origin x="0" y="0"/>
    </p:cViewPr>
  </p:notesTextViewPr>
  <p:sorterViewPr>
    <p:cViewPr>
      <p:scale>
        <a:sx n="162" d="100"/>
        <a:sy n="162"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4/7/2018</a:t>
            </a:fld>
            <a:endParaRPr kumimoji="1" 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2018/4/7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2018/4/7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46</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演者ならびに共同研究者の全員について，この研究に対する利益相反の内容を簡潔に書いてください．</a:t>
            </a:r>
            <a:endParaRPr lang="en-US" altLang="ja-JP" sz="1600" dirty="0">
              <a:latin typeface="+mj-ea"/>
              <a:ea typeface="+mj-ea"/>
            </a:endParaRPr>
          </a:p>
          <a:p>
            <a:pPr>
              <a:spcBef>
                <a:spcPts val="1200"/>
              </a:spcBef>
            </a:pPr>
            <a:r>
              <a:rPr lang="ja-JP" altLang="en-US" sz="1600" dirty="0">
                <a:latin typeface="+mj-ea"/>
                <a:ea typeface="+mj-ea"/>
              </a:rPr>
              <a:t>社員である企業・団体等の名称，研究費を受け取っている事実などを氏名を特定して書いてください．</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76</Words>
  <Application>Microsoft Office PowerPoint</Application>
  <PresentationFormat>画面に合わせる (4:3)</PresentationFormat>
  <Paragraphs>12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仲井小波</cp:lastModifiedBy>
  <cp:revision>20</cp:revision>
  <dcterms:created xsi:type="dcterms:W3CDTF">2012-12-13T05:17:34Z</dcterms:created>
  <dcterms:modified xsi:type="dcterms:W3CDTF">2018-04-07T05:43:09Z</dcterms:modified>
</cp:coreProperties>
</file>