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0" r:id="rId4"/>
    <p:sldId id="261"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72" d="100"/>
          <a:sy n="72" d="100"/>
        </p:scale>
        <p:origin x="23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2/13/2020</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2020/2/13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
        <p:nvSpPr>
          <p:cNvPr id="4"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48</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48</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kumimoji="1" lang="ja-JP" altLang="en-US" sz="3200" dirty="0">
              <a:latin typeface="Arial Unicode MS" pitchFamily="50" charset="-128"/>
              <a:ea typeface="Arial Unicode MS" pitchFamily="50" charset="-128"/>
              <a:cs typeface="Arial Unicode MS" pitchFamily="50" charset="-128"/>
            </a:endParaRPr>
          </a:p>
        </p:txBody>
      </p:sp>
      <p:sp>
        <p:nvSpPr>
          <p:cNvPr id="3" name="サブタイトル 2"/>
          <p:cNvSpPr>
            <a:spLocks noGrp="1"/>
          </p:cNvSpPr>
          <p:nvPr>
            <p:ph type="subTitle" idx="1"/>
          </p:nvPr>
        </p:nvSpPr>
        <p:spPr>
          <a:xfrm>
            <a:off x="1763688" y="5805264"/>
            <a:ext cx="7281301" cy="936104"/>
          </a:xfrm>
        </p:spPr>
        <p:txBody>
          <a:bodyPr>
            <a:noAutofit/>
          </a:body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48th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kumimoji="1"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754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898476" y="1431131"/>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a:t>
            </a:r>
            <a:r>
              <a:rPr kumimoji="1" lang="en-US" altLang="ja-JP" sz="2800" dirty="0">
                <a:solidFill>
                  <a:schemeClr val="tx1"/>
                </a:solidFill>
                <a:latin typeface="Arial Unicode MS" pitchFamily="50" charset="-128"/>
                <a:ea typeface="Arial Unicode MS" pitchFamily="50" charset="-128"/>
                <a:cs typeface="Arial Unicode MS" pitchFamily="50" charset="-128"/>
              </a:rPr>
              <a:t>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kumimoji="1" lang="en-US" altLang="ja-JP" sz="2800" dirty="0">
                <a:latin typeface="Arial Unicode MS" pitchFamily="50" charset="-128"/>
                <a:ea typeface="Arial Unicode MS" pitchFamily="50" charset="-128"/>
                <a:cs typeface="Arial Unicode MS" pitchFamily="50" charset="-128"/>
              </a:rPr>
              <a:t>  </a:t>
            </a:r>
          </a:p>
          <a:p>
            <a:pPr algn="l"/>
            <a:endParaRPr kumimoji="1" lang="en-US" altLang="ja-JP" sz="2800" dirty="0">
              <a:latin typeface="Arial Unicode MS" pitchFamily="50" charset="-128"/>
              <a:ea typeface="Arial Unicode MS" pitchFamily="50" charset="-128"/>
              <a:cs typeface="Arial Unicode MS" pitchFamily="50" charset="-128"/>
            </a:endParaRPr>
          </a:p>
        </p:txBody>
      </p:sp>
      <p:sp>
        <p:nvSpPr>
          <p:cNvPr id="7" name="サブタイトル 2"/>
          <p:cNvSpPr txBox="1">
            <a:spLocks/>
          </p:cNvSpPr>
          <p:nvPr/>
        </p:nvSpPr>
        <p:spPr>
          <a:xfrm>
            <a:off x="1763688" y="5805264"/>
            <a:ext cx="7281301"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r>
              <a:rPr lang="en-US" altLang="ja-JP" sz="2400">
                <a:solidFill>
                  <a:schemeClr val="bg1"/>
                </a:solidFill>
                <a:latin typeface="Arial Unicode MS" pitchFamily="50" charset="-128"/>
                <a:ea typeface="Arial Unicode MS" pitchFamily="50" charset="-128"/>
                <a:cs typeface="Arial Unicode MS" pitchFamily="50" charset="-128"/>
              </a:rPr>
              <a:t>the 48th </a:t>
            </a:r>
            <a:r>
              <a:rPr lang="en-US" altLang="ja-JP" sz="2400" dirty="0">
                <a:solidFill>
                  <a:schemeClr val="bg1"/>
                </a:solidFill>
                <a:latin typeface="Arial Unicode MS" pitchFamily="50" charset="-128"/>
                <a:ea typeface="Arial Unicode MS" pitchFamily="50" charset="-128"/>
                <a:cs typeface="Arial Unicode MS" pitchFamily="50" charset="-128"/>
              </a:rPr>
              <a:t>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272</Words>
  <Application>Microsoft Office PowerPoint</Application>
  <PresentationFormat>画面に合わせる (4:3)</PresentationFormat>
  <Paragraphs>29</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Arial Unicode MS</vt:lpstr>
      <vt:lpstr>Meiryo UI</vt:lpstr>
      <vt:lpstr>ＭＳ Ｐゴシック</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nakai</cp:lastModifiedBy>
  <cp:revision>20</cp:revision>
  <dcterms:created xsi:type="dcterms:W3CDTF">2012-12-13T05:17:34Z</dcterms:created>
  <dcterms:modified xsi:type="dcterms:W3CDTF">2020-02-13T03:55:36Z</dcterms:modified>
</cp:coreProperties>
</file>