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45" autoAdjust="0"/>
    <p:restoredTop sz="94660"/>
  </p:normalViewPr>
  <p:slideViewPr>
    <p:cSldViewPr>
      <p:cViewPr varScale="1">
        <p:scale>
          <a:sx n="108" d="100"/>
          <a:sy n="108" d="100"/>
        </p:scale>
        <p:origin x="165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1E6D94-B8CC-4E4C-A1D7-7E19E332420B}" type="datetimeFigureOut">
              <a:rPr kumimoji="1" lang="en-US" smtClean="0"/>
              <a:t>3/9/2021</a:t>
            </a:fld>
            <a:endParaRPr kumimoji="1" 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70F08-5E82-46AC-A554-53BC88D575DE}" type="slidenum">
              <a:rPr kumimoji="1" lang="en-US" smtClean="0"/>
              <a:t>‹#›</a:t>
            </a:fld>
            <a:endParaRPr kumimoji="1" lang="en-US"/>
          </a:p>
        </p:txBody>
      </p:sp>
    </p:spTree>
    <p:extLst>
      <p:ext uri="{BB962C8B-B14F-4D97-AF65-F5344CB8AC3E}">
        <p14:creationId xmlns:p14="http://schemas.microsoft.com/office/powerpoint/2010/main" val="3523917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2021/3/9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2021/3/9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2021/3/9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2021/3/9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2021/3/9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2021/3/9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2021/3/9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2021/3/9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2021/3/9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2021/3/9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2021/3/9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2021/3/9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2780928"/>
            <a:ext cx="8278688" cy="1470025"/>
          </a:xfrm>
        </p:spPr>
        <p:txBody>
          <a:bodyPr>
            <a:noAutofit/>
          </a:bodyPr>
          <a:lstStyle/>
          <a:p>
            <a:r>
              <a:rPr kumimoji="1" lang="ja-JP" altLang="en-US" sz="2800" dirty="0">
                <a:solidFill>
                  <a:schemeClr val="bg1"/>
                </a:solidFill>
                <a:latin typeface="+mn-ea"/>
                <a:ea typeface="+mn-ea"/>
              </a:rPr>
              <a:t>この研究発表の内容に関する利益相反事項は，</a:t>
            </a:r>
            <a:br>
              <a:rPr kumimoji="1" lang="en-US" altLang="ja-JP" sz="2800" dirty="0">
                <a:solidFill>
                  <a:schemeClr val="bg1"/>
                </a:solidFill>
                <a:latin typeface="+mn-ea"/>
                <a:ea typeface="+mn-ea"/>
              </a:rPr>
            </a:br>
            <a:br>
              <a:rPr lang="en-US" altLang="ja-JP" sz="2800" dirty="0">
                <a:solidFill>
                  <a:schemeClr val="bg1"/>
                </a:solidFill>
                <a:latin typeface="+mn-ea"/>
                <a:ea typeface="+mn-ea"/>
              </a:rPr>
            </a:br>
            <a:r>
              <a:rPr lang="ja-JP" altLang="en-US" sz="2800" dirty="0">
                <a:solidFill>
                  <a:srgbClr val="FFFF00"/>
                </a:solidFill>
                <a:latin typeface="+mn-ea"/>
                <a:ea typeface="+mn-ea"/>
              </a:rPr>
              <a:t>☑ 　</a:t>
            </a:r>
            <a:r>
              <a:rPr lang="ja-JP" altLang="en-US" sz="2800" dirty="0">
                <a:solidFill>
                  <a:schemeClr val="bg1"/>
                </a:solidFill>
                <a:latin typeface="+mn-ea"/>
                <a:ea typeface="+mn-ea"/>
              </a:rPr>
              <a:t>ありません</a:t>
            </a:r>
            <a:br>
              <a:rPr lang="ja-JP" altLang="en-US" sz="3200" dirty="0">
                <a:solidFill>
                  <a:srgbClr val="FFFF00"/>
                </a:solidFill>
                <a:latin typeface="+mn-ea"/>
                <a:ea typeface="+mn-ea"/>
              </a:rPr>
            </a:br>
            <a:endParaRPr kumimoji="1" lang="ja-JP" altLang="en-US" sz="3200" dirty="0">
              <a:latin typeface="+mn-ea"/>
              <a:ea typeface="+mn-ea"/>
            </a:endParaRPr>
          </a:p>
        </p:txBody>
      </p:sp>
      <p:sp>
        <p:nvSpPr>
          <p:cNvPr id="4"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49</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Tree>
    <p:extLst>
      <p:ext uri="{BB962C8B-B14F-4D97-AF65-F5344CB8AC3E}">
        <p14:creationId xmlns:p14="http://schemas.microsoft.com/office/powerpoint/2010/main" val="301077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49</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演者ならびに共同研究者の全員について，この研究に対する利益相反の内容を簡潔に書いてください．</a:t>
            </a:r>
            <a:endParaRPr lang="en-US" altLang="ja-JP" sz="1600" dirty="0">
              <a:latin typeface="+mj-ea"/>
              <a:ea typeface="+mj-ea"/>
            </a:endParaRPr>
          </a:p>
          <a:p>
            <a:pPr>
              <a:spcBef>
                <a:spcPts val="1200"/>
              </a:spcBef>
            </a:pPr>
            <a:r>
              <a:rPr lang="ja-JP" altLang="en-US" sz="1600" dirty="0">
                <a:latin typeface="+mj-ea"/>
                <a:ea typeface="+mj-ea"/>
              </a:rPr>
              <a:t>社員である企業・団体等の名称，研究費を受け取っている事実などを氏名を特定して書いてください．</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TotalTime>
  <Words>168</Words>
  <Application>Microsoft Office PowerPoint</Application>
  <PresentationFormat>画面に合わせる (4:3)</PresentationFormat>
  <Paragraphs>16</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ＭＳ Ｐゴシック</vt:lpstr>
      <vt:lpstr>Arial</vt:lpstr>
      <vt:lpstr>Calibri</vt:lpstr>
      <vt:lpstr>Office ​​テーマ</vt:lpstr>
      <vt:lpstr>この研究発表の内容に関する利益相反事項は，  ☑ 　ありません </vt:lpstr>
      <vt:lpstr>この研究発表の内容に関する利益相反事項は，  ☑ 　あります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nakai</cp:lastModifiedBy>
  <cp:revision>22</cp:revision>
  <dcterms:created xsi:type="dcterms:W3CDTF">2012-12-13T05:17:34Z</dcterms:created>
  <dcterms:modified xsi:type="dcterms:W3CDTF">2021-03-09T05:53:32Z</dcterms:modified>
</cp:coreProperties>
</file>