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8" r:id="rId3"/>
    <p:sldId id="260" r:id="rId4"/>
    <p:sldId id="261" r:id="rId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45" autoAdjust="0"/>
    <p:restoredTop sz="94660"/>
  </p:normalViewPr>
  <p:slideViewPr>
    <p:cSldViewPr>
      <p:cViewPr varScale="1">
        <p:scale>
          <a:sx n="108" d="100"/>
          <a:sy n="108" d="100"/>
        </p:scale>
        <p:origin x="94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1E6D94-B8CC-4E4C-A1D7-7E19E332420B}" type="datetimeFigureOut">
              <a:rPr kumimoji="1" lang="en-US" smtClean="0"/>
              <a:t>3/11/2022</a:t>
            </a:fld>
            <a:endParaRPr kumimoji="1" 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B70F08-5E82-46AC-A554-53BC88D575DE}" type="slidenum">
              <a:rPr kumimoji="1" lang="en-US" smtClean="0"/>
              <a:t>‹#›</a:t>
            </a:fld>
            <a:endParaRPr kumimoji="1" lang="en-US"/>
          </a:p>
        </p:txBody>
      </p:sp>
    </p:spTree>
    <p:extLst>
      <p:ext uri="{BB962C8B-B14F-4D97-AF65-F5344CB8AC3E}">
        <p14:creationId xmlns:p14="http://schemas.microsoft.com/office/powerpoint/2010/main" val="35239172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8FA6042-16EB-484D-8C57-5BE6E3C30C73}" type="slidenum">
              <a:rPr kumimoji="1" lang="ja-JP" altLang="en-US" smtClean="0"/>
              <a:t>3</a:t>
            </a:fld>
            <a:endParaRPr kumimoji="1" lang="ja-JP" altLang="en-US"/>
          </a:p>
        </p:txBody>
      </p:sp>
    </p:spTree>
    <p:extLst>
      <p:ext uri="{BB962C8B-B14F-4D97-AF65-F5344CB8AC3E}">
        <p14:creationId xmlns:p14="http://schemas.microsoft.com/office/powerpoint/2010/main" val="976761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2022/3/11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2022/3/11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2022/3/11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2022/3/11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2022/3/11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2022/3/11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2022/3/11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2022/3/11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2022/3/11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2022/3/11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2022/3/11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2022/3/11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11560" y="2780928"/>
            <a:ext cx="8278688" cy="1470025"/>
          </a:xfrm>
        </p:spPr>
        <p:txBody>
          <a:bodyPr>
            <a:noAutofit/>
          </a:bodyPr>
          <a:lstStyle/>
          <a:p>
            <a:r>
              <a:rPr kumimoji="1" lang="ja-JP" altLang="en-US" sz="2800" dirty="0">
                <a:solidFill>
                  <a:schemeClr val="bg1"/>
                </a:solidFill>
                <a:latin typeface="+mn-ea"/>
                <a:ea typeface="+mn-ea"/>
              </a:rPr>
              <a:t>この研究発表の内容に関する利益相反事項は，</a:t>
            </a:r>
            <a:br>
              <a:rPr kumimoji="1" lang="en-US" altLang="ja-JP" sz="2800" dirty="0">
                <a:solidFill>
                  <a:schemeClr val="bg1"/>
                </a:solidFill>
                <a:latin typeface="+mn-ea"/>
                <a:ea typeface="+mn-ea"/>
              </a:rPr>
            </a:br>
            <a:br>
              <a:rPr lang="en-US" altLang="ja-JP" sz="2800" dirty="0">
                <a:solidFill>
                  <a:schemeClr val="bg1"/>
                </a:solidFill>
                <a:latin typeface="+mn-ea"/>
                <a:ea typeface="+mn-ea"/>
              </a:rPr>
            </a:br>
            <a:r>
              <a:rPr lang="ja-JP" altLang="en-US" sz="2800" dirty="0">
                <a:solidFill>
                  <a:srgbClr val="FFFF00"/>
                </a:solidFill>
                <a:latin typeface="+mn-ea"/>
                <a:ea typeface="+mn-ea"/>
              </a:rPr>
              <a:t>☑ 　</a:t>
            </a:r>
            <a:r>
              <a:rPr lang="ja-JP" altLang="en-US" sz="2800" dirty="0">
                <a:solidFill>
                  <a:schemeClr val="bg1"/>
                </a:solidFill>
                <a:latin typeface="+mn-ea"/>
                <a:ea typeface="+mn-ea"/>
              </a:rPr>
              <a:t>ありません</a:t>
            </a:r>
            <a:br>
              <a:rPr lang="ja-JP" altLang="en-US" sz="3200" dirty="0">
                <a:solidFill>
                  <a:srgbClr val="FFFF00"/>
                </a:solidFill>
                <a:latin typeface="+mn-ea"/>
                <a:ea typeface="+mn-ea"/>
              </a:rPr>
            </a:br>
            <a:endParaRPr kumimoji="1" lang="ja-JP" altLang="en-US" sz="3200" dirty="0">
              <a:latin typeface="+mn-ea"/>
              <a:ea typeface="+mn-ea"/>
            </a:endParaRPr>
          </a:p>
        </p:txBody>
      </p:sp>
      <p:sp>
        <p:nvSpPr>
          <p:cNvPr id="4" name="サブタイトル 2"/>
          <p:cNvSpPr>
            <a:spLocks noGrp="1"/>
          </p:cNvSpPr>
          <p:nvPr>
            <p:ph type="subTitle" idx="1"/>
          </p:nvPr>
        </p:nvSpPr>
        <p:spPr>
          <a:xfrm>
            <a:off x="5319657" y="5661248"/>
            <a:ext cx="3696072" cy="974540"/>
          </a:xfrm>
        </p:spPr>
        <p:txBody>
          <a:bodyPr>
            <a:noAutofit/>
          </a:bodyPr>
          <a:lstStyle/>
          <a:p>
            <a:pPr algn="l"/>
            <a:r>
              <a:rPr kumimoji="1"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公益社団法人</a:t>
            </a:r>
            <a:endParaRPr kumimoji="1" lang="en-US" altLang="ja-JP"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日本放射線技術学会（</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JSRT</a:t>
            </a:r>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50</a:t>
            </a:r>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回秋季学術大会</a:t>
            </a:r>
          </a:p>
        </p:txBody>
      </p:sp>
    </p:spTree>
    <p:extLst>
      <p:ext uri="{BB962C8B-B14F-4D97-AF65-F5344CB8AC3E}">
        <p14:creationId xmlns:p14="http://schemas.microsoft.com/office/powerpoint/2010/main" val="3010771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79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a:solidFill>
                  <a:schemeClr val="bg1">
                    <a:lumMod val="50000"/>
                  </a:schemeClr>
                </a:solidFill>
                <a:latin typeface="+mj-ea"/>
                <a:ea typeface="+mj-ea"/>
              </a:rPr>
              <a:t>例</a:t>
            </a:r>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本研究（の一部）はＸＸＸＸＸ（助成金</a:t>
            </a:r>
            <a:r>
              <a:rPr lang="en-US" altLang="ja-JP" sz="2000" dirty="0">
                <a:solidFill>
                  <a:schemeClr val="bg1">
                    <a:lumMod val="50000"/>
                  </a:schemeClr>
                </a:solidFill>
                <a:latin typeface="+mj-ea"/>
                <a:ea typeface="+mj-ea"/>
              </a:rPr>
              <a:t>No. </a:t>
            </a:r>
            <a:r>
              <a:rPr lang="en-US" altLang="ja-JP" sz="2000" dirty="0" err="1">
                <a:solidFill>
                  <a:schemeClr val="bg1">
                    <a:lumMod val="50000"/>
                  </a:schemeClr>
                </a:solidFill>
                <a:latin typeface="+mj-ea"/>
                <a:ea typeface="+mj-ea"/>
              </a:rPr>
              <a:t>xxxxxxx</a:t>
            </a:r>
            <a:r>
              <a:rPr lang="ja-JP" altLang="en-US" sz="2000" dirty="0">
                <a:solidFill>
                  <a:schemeClr val="bg1">
                    <a:lumMod val="50000"/>
                  </a:schemeClr>
                </a:solidFill>
                <a:latin typeface="+mj-ea"/>
                <a:ea typeface="+mj-ea"/>
              </a:rPr>
              <a:t>）の支援を受けた．</a:t>
            </a:r>
            <a:endParaRPr lang="en-US" altLang="ja-JP" sz="2000" dirty="0">
              <a:solidFill>
                <a:schemeClr val="bg1">
                  <a:lumMod val="50000"/>
                </a:schemeClr>
              </a:solidFill>
              <a:latin typeface="+mj-ea"/>
              <a:ea typeface="+mj-ea"/>
            </a:endParaRP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著者ＡＡとＢＢは，ＸＸＸＸＸ（企業名）に属する社員である</a:t>
            </a:r>
            <a:r>
              <a:rPr lang="en-US" altLang="ja-JP" sz="2000" dirty="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使用した装置（　　）は，ＸＸＸＸＸ（企業名）から提供されたものである．</a:t>
            </a:r>
            <a:endParaRPr lang="en-US" altLang="ja-JP" sz="2000" dirty="0">
              <a:solidFill>
                <a:schemeClr val="bg1">
                  <a:lumMod val="50000"/>
                </a:schemeClr>
              </a:solidFill>
              <a:latin typeface="+mj-ea"/>
              <a:ea typeface="+mj-ea"/>
            </a:endParaRPr>
          </a:p>
        </p:txBody>
      </p:sp>
      <p:sp>
        <p:nvSpPr>
          <p:cNvPr id="2" name="タイトル 1"/>
          <p:cNvSpPr>
            <a:spLocks noGrp="1"/>
          </p:cNvSpPr>
          <p:nvPr>
            <p:ph type="ctrTitle"/>
          </p:nvPr>
        </p:nvSpPr>
        <p:spPr>
          <a:xfrm>
            <a:off x="611560" y="1556792"/>
            <a:ext cx="8278688" cy="1470025"/>
          </a:xfrm>
        </p:spPr>
        <p:txBody>
          <a:bodyPr>
            <a:noAutofit/>
          </a:bodyPr>
          <a:lstStyle/>
          <a:p>
            <a:r>
              <a:rPr kumimoji="1" lang="ja-JP" altLang="en-US" sz="2800" dirty="0">
                <a:solidFill>
                  <a:schemeClr val="bg1"/>
                </a:solidFill>
                <a:latin typeface="+mj-ea"/>
              </a:rPr>
              <a:t>この研究発表の内容に関する利益相反事項は，</a:t>
            </a:r>
            <a:br>
              <a:rPr kumimoji="1" lang="en-US" altLang="ja-JP" sz="2800" dirty="0">
                <a:solidFill>
                  <a:schemeClr val="bg1"/>
                </a:solidFill>
                <a:latin typeface="+mj-ea"/>
              </a:rPr>
            </a:br>
            <a:br>
              <a:rPr lang="en-US" altLang="ja-JP" sz="2800" dirty="0">
                <a:solidFill>
                  <a:schemeClr val="bg1"/>
                </a:solidFill>
                <a:latin typeface="+mj-ea"/>
              </a:rPr>
            </a:br>
            <a:r>
              <a:rPr lang="ja-JP" altLang="en-US" sz="2800" dirty="0">
                <a:solidFill>
                  <a:srgbClr val="FFFF00"/>
                </a:solidFill>
                <a:latin typeface="+mj-ea"/>
              </a:rPr>
              <a:t>☑ 　</a:t>
            </a:r>
            <a:r>
              <a:rPr lang="ja-JP" altLang="en-US" sz="2800" dirty="0">
                <a:solidFill>
                  <a:schemeClr val="bg1"/>
                </a:solidFill>
                <a:latin typeface="+mj-ea"/>
              </a:rPr>
              <a:t>あります</a:t>
            </a:r>
            <a:br>
              <a:rPr lang="ja-JP" altLang="en-US" sz="3200" dirty="0">
                <a:solidFill>
                  <a:srgbClr val="FFFF00"/>
                </a:solidFill>
                <a:latin typeface="+mj-ea"/>
              </a:rPr>
            </a:br>
            <a:endParaRPr kumimoji="1" lang="ja-JP" altLang="en-US" sz="3200" dirty="0">
              <a:latin typeface="+mj-ea"/>
            </a:endParaRPr>
          </a:p>
        </p:txBody>
      </p:sp>
      <p:sp>
        <p:nvSpPr>
          <p:cNvPr id="3" name="サブタイトル 2"/>
          <p:cNvSpPr>
            <a:spLocks noGrp="1"/>
          </p:cNvSpPr>
          <p:nvPr>
            <p:ph type="subTitle" idx="1"/>
          </p:nvPr>
        </p:nvSpPr>
        <p:spPr>
          <a:xfrm>
            <a:off x="5319657" y="5661248"/>
            <a:ext cx="3696072" cy="974540"/>
          </a:xfrm>
        </p:spPr>
        <p:txBody>
          <a:bodyPr>
            <a:noAutofit/>
          </a:bodyPr>
          <a:lstStyle/>
          <a:p>
            <a:pPr algn="l"/>
            <a:r>
              <a:rPr kumimoji="1"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公益社団法人</a:t>
            </a:r>
            <a:endParaRPr kumimoji="1" lang="en-US" altLang="ja-JP"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日本放射線技術学会（</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JSRT</a:t>
            </a:r>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50</a:t>
            </a:r>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回秋季学術大会</a:t>
            </a:r>
          </a:p>
        </p:txBody>
      </p:sp>
      <p:sp>
        <p:nvSpPr>
          <p:cNvPr id="6" name="角丸四角形吹き出し 5"/>
          <p:cNvSpPr/>
          <p:nvPr/>
        </p:nvSpPr>
        <p:spPr>
          <a:xfrm>
            <a:off x="5724128" y="1405944"/>
            <a:ext cx="3312368" cy="2016224"/>
          </a:xfrm>
          <a:prstGeom prst="wedgeRoundRectCallout">
            <a:avLst>
              <a:gd name="adj1" fmla="val -78920"/>
              <a:gd name="adj2" fmla="val 7793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latin typeface="+mj-ea"/>
                <a:ea typeface="+mj-ea"/>
              </a:rPr>
              <a:t>演者ならびに共同研究者の全員について，この研究に対する利益相反の内容を簡潔に書いてください．</a:t>
            </a:r>
            <a:endParaRPr lang="en-US" altLang="ja-JP" sz="1600" dirty="0">
              <a:latin typeface="+mj-ea"/>
              <a:ea typeface="+mj-ea"/>
            </a:endParaRPr>
          </a:p>
          <a:p>
            <a:pPr>
              <a:spcBef>
                <a:spcPts val="1200"/>
              </a:spcBef>
            </a:pPr>
            <a:r>
              <a:rPr lang="ja-JP" altLang="en-US" sz="1600" dirty="0">
                <a:latin typeface="+mj-ea"/>
                <a:ea typeface="+mj-ea"/>
              </a:rPr>
              <a:t>社員である企業・団体等の名称，研究費を受け取っている事実などを氏名を特定して書いてください．</a:t>
            </a:r>
          </a:p>
        </p:txBody>
      </p:sp>
    </p:spTree>
    <p:extLst>
      <p:ext uri="{BB962C8B-B14F-4D97-AF65-F5344CB8AC3E}">
        <p14:creationId xmlns:p14="http://schemas.microsoft.com/office/powerpoint/2010/main" val="2232453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67544" y="2060848"/>
            <a:ext cx="8278688" cy="2448272"/>
          </a:xfrm>
        </p:spPr>
        <p:txBody>
          <a:bodyPr>
            <a:noAutofit/>
          </a:bodyPr>
          <a:lstStyle/>
          <a:p>
            <a:r>
              <a:rPr lang="en-US" altLang="ja-JP" sz="4000" dirty="0">
                <a:solidFill>
                  <a:srgbClr val="FFFF00"/>
                </a:solidFill>
                <a:latin typeface="Arial Unicode MS" pitchFamily="50" charset="-128"/>
                <a:ea typeface="Arial Unicode MS" pitchFamily="50" charset="-128"/>
                <a:cs typeface="Arial Unicode MS" pitchFamily="50" charset="-128"/>
              </a:rPr>
              <a:t>Disclosure</a:t>
            </a:r>
            <a:r>
              <a:rPr lang="ja-JP" altLang="en-US" sz="4000" dirty="0">
                <a:solidFill>
                  <a:srgbClr val="FFFF00"/>
                </a:solidFill>
                <a:latin typeface="Arial Unicode MS" pitchFamily="50" charset="-128"/>
                <a:ea typeface="Arial Unicode MS" pitchFamily="50" charset="-128"/>
                <a:cs typeface="Arial Unicode MS" pitchFamily="50" charset="-128"/>
              </a:rPr>
              <a:t> </a:t>
            </a:r>
            <a:r>
              <a:rPr lang="en-US" altLang="ja-JP" sz="4000" dirty="0">
                <a:solidFill>
                  <a:srgbClr val="FFFF00"/>
                </a:solidFill>
                <a:latin typeface="Arial Unicode MS" pitchFamily="50" charset="-128"/>
                <a:ea typeface="Arial Unicode MS" pitchFamily="50" charset="-128"/>
                <a:cs typeface="Arial Unicode MS" pitchFamily="50" charset="-128"/>
              </a:rPr>
              <a:t>of conflict of interest  </a:t>
            </a:r>
            <a:br>
              <a:rPr lang="en-US" altLang="ja-JP" sz="2400" dirty="0">
                <a:solidFill>
                  <a:schemeClr val="bg1"/>
                </a:solidFill>
                <a:latin typeface="Arial Unicode MS" pitchFamily="50" charset="-128"/>
                <a:ea typeface="Arial Unicode MS" pitchFamily="50" charset="-128"/>
                <a:cs typeface="Arial Unicode MS" pitchFamily="50" charset="-128"/>
              </a:rPr>
            </a:br>
            <a:br>
              <a:rPr lang="en-US" altLang="ja-JP" sz="2400" dirty="0">
                <a:solidFill>
                  <a:schemeClr val="bg1"/>
                </a:solidFill>
                <a:latin typeface="Arial Unicode MS" pitchFamily="50" charset="-128"/>
                <a:ea typeface="Arial Unicode MS" pitchFamily="50" charset="-128"/>
                <a:cs typeface="Arial Unicode MS" pitchFamily="50" charset="-128"/>
              </a:rPr>
            </a:br>
            <a:r>
              <a:rPr lang="en-US" altLang="ja-JP" sz="3200" dirty="0">
                <a:solidFill>
                  <a:schemeClr val="bg1"/>
                </a:solidFill>
                <a:latin typeface="Arial Unicode MS" pitchFamily="50" charset="-128"/>
                <a:ea typeface="Arial Unicode MS" pitchFamily="50" charset="-128"/>
                <a:cs typeface="Arial Unicode MS" pitchFamily="50" charset="-128"/>
              </a:rPr>
              <a:t>We have nothing to declare for this study.</a:t>
            </a:r>
            <a:endParaRPr kumimoji="1" lang="ja-JP" altLang="en-US" sz="3200" dirty="0">
              <a:latin typeface="Arial Unicode MS" pitchFamily="50" charset="-128"/>
              <a:ea typeface="Arial Unicode MS" pitchFamily="50" charset="-128"/>
              <a:cs typeface="Arial Unicode MS" pitchFamily="50" charset="-128"/>
            </a:endParaRPr>
          </a:p>
        </p:txBody>
      </p:sp>
      <p:sp>
        <p:nvSpPr>
          <p:cNvPr id="3" name="サブタイトル 2"/>
          <p:cNvSpPr>
            <a:spLocks noGrp="1"/>
          </p:cNvSpPr>
          <p:nvPr>
            <p:ph type="subTitle" idx="1"/>
          </p:nvPr>
        </p:nvSpPr>
        <p:spPr>
          <a:xfrm>
            <a:off x="1763688" y="5805264"/>
            <a:ext cx="7281301" cy="936104"/>
          </a:xfrm>
        </p:spPr>
        <p:txBody>
          <a:bodyPr>
            <a:noAutofit/>
          </a:bodyPr>
          <a:lstStyle/>
          <a:p>
            <a:pPr algn="r"/>
            <a:r>
              <a:rPr lang="en-US" altLang="ja-JP" sz="2400" dirty="0">
                <a:solidFill>
                  <a:schemeClr val="bg1"/>
                </a:solidFill>
                <a:latin typeface="Arial Unicode MS" pitchFamily="50" charset="-128"/>
                <a:ea typeface="Arial Unicode MS" pitchFamily="50" charset="-128"/>
                <a:cs typeface="Arial Unicode MS" pitchFamily="50" charset="-128"/>
              </a:rPr>
              <a:t>the 50th Autumn Scientific Congress of the JSRT </a:t>
            </a:r>
          </a:p>
          <a:p>
            <a:pPr algn="r"/>
            <a:r>
              <a:rPr lang="en-US" altLang="ja-JP" sz="2400" dirty="0">
                <a:solidFill>
                  <a:schemeClr val="bg1"/>
                </a:solidFill>
                <a:latin typeface="Arial Unicode MS" pitchFamily="50" charset="-128"/>
                <a:ea typeface="Arial Unicode MS" pitchFamily="50" charset="-128"/>
                <a:cs typeface="Arial Unicode MS" pitchFamily="50" charset="-128"/>
              </a:rPr>
              <a:t>Japanese Society of Radiological Technology</a:t>
            </a:r>
          </a:p>
          <a:p>
            <a:pPr algn="r"/>
            <a:endParaRPr lang="en-US" altLang="ja-JP" sz="2400" dirty="0">
              <a:solidFill>
                <a:schemeClr val="bg1"/>
              </a:solidFill>
              <a:latin typeface="Arial Unicode MS" pitchFamily="50" charset="-128"/>
              <a:ea typeface="Arial Unicode MS" pitchFamily="50" charset="-128"/>
              <a:cs typeface="Arial Unicode MS" pitchFamily="50" charset="-128"/>
            </a:endParaRPr>
          </a:p>
        </p:txBody>
      </p:sp>
    </p:spTree>
    <p:extLst>
      <p:ext uri="{BB962C8B-B14F-4D97-AF65-F5344CB8AC3E}">
        <p14:creationId xmlns:p14="http://schemas.microsoft.com/office/powerpoint/2010/main" val="3751416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95536" y="404664"/>
            <a:ext cx="8278688" cy="864096"/>
          </a:xfrm>
        </p:spPr>
        <p:txBody>
          <a:bodyPr>
            <a:noAutofit/>
          </a:bodyPr>
          <a:lstStyle/>
          <a:p>
            <a:r>
              <a:rPr lang="en-US" altLang="ja-JP" sz="4000" dirty="0">
                <a:solidFill>
                  <a:srgbClr val="FFFF00"/>
                </a:solidFill>
                <a:latin typeface="Arial Unicode MS" pitchFamily="50" charset="-128"/>
                <a:ea typeface="Arial Unicode MS" pitchFamily="50" charset="-128"/>
                <a:cs typeface="Arial Unicode MS" pitchFamily="50" charset="-128"/>
              </a:rPr>
              <a:t>Disclosure of conflict of interest  </a:t>
            </a:r>
            <a:endParaRPr kumimoji="1" lang="ja-JP" altLang="en-US" sz="4000" dirty="0">
              <a:latin typeface="Arial Unicode MS" pitchFamily="50" charset="-128"/>
              <a:ea typeface="Arial Unicode MS" pitchFamily="50" charset="-128"/>
              <a:cs typeface="Arial Unicode MS" pitchFamily="50" charset="-128"/>
            </a:endParaRPr>
          </a:p>
        </p:txBody>
      </p:sp>
      <p:sp>
        <p:nvSpPr>
          <p:cNvPr id="4" name="正方形/長方形 3"/>
          <p:cNvSpPr/>
          <p:nvPr/>
        </p:nvSpPr>
        <p:spPr>
          <a:xfrm>
            <a:off x="754460" y="1340768"/>
            <a:ext cx="7560840" cy="435577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pPr>
              <a:lnSpc>
                <a:spcPct val="150000"/>
              </a:lnSpc>
              <a:defRPr/>
            </a:pPr>
            <a:endParaRPr lang="ja-JP" altLang="en-US" sz="2000" dirty="0">
              <a:latin typeface="Arial Unicode MS" pitchFamily="50" charset="-128"/>
              <a:ea typeface="Arial Unicode MS" pitchFamily="50" charset="-128"/>
              <a:cs typeface="Arial Unicode MS" pitchFamily="50" charset="-128"/>
            </a:endParaRPr>
          </a:p>
        </p:txBody>
      </p:sp>
      <p:sp>
        <p:nvSpPr>
          <p:cNvPr id="5" name="サブタイトル 4"/>
          <p:cNvSpPr>
            <a:spLocks noGrp="1"/>
          </p:cNvSpPr>
          <p:nvPr>
            <p:ph type="subTitle" idx="1"/>
          </p:nvPr>
        </p:nvSpPr>
        <p:spPr>
          <a:xfrm>
            <a:off x="898476" y="1431131"/>
            <a:ext cx="7272808" cy="4175051"/>
          </a:xfrm>
        </p:spPr>
        <p:txBody>
          <a:bodyPr>
            <a:noAutofit/>
          </a:bodyPr>
          <a:lstStyle/>
          <a:p>
            <a:pPr algn="l"/>
            <a:r>
              <a:rPr lang="en-US" altLang="ja-JP" sz="2800" dirty="0">
                <a:solidFill>
                  <a:schemeClr val="tx1"/>
                </a:solidFill>
                <a:latin typeface="Arial Unicode MS" pitchFamily="50" charset="-128"/>
                <a:ea typeface="Arial Unicode MS" pitchFamily="50" charset="-128"/>
                <a:cs typeface="Arial Unicode MS" pitchFamily="50" charset="-128"/>
              </a:rPr>
              <a:t>&lt;E</a:t>
            </a:r>
            <a:r>
              <a:rPr kumimoji="1" lang="en-US" altLang="ja-JP" sz="2800" dirty="0">
                <a:solidFill>
                  <a:schemeClr val="tx1"/>
                </a:solidFill>
                <a:latin typeface="Arial Unicode MS" pitchFamily="50" charset="-128"/>
                <a:ea typeface="Arial Unicode MS" pitchFamily="50" charset="-128"/>
                <a:cs typeface="Arial Unicode MS" pitchFamily="50" charset="-128"/>
              </a:rPr>
              <a:t>xamples&gt;</a:t>
            </a:r>
          </a:p>
          <a:p>
            <a:pPr marL="457200" indent="-457200" algn="l">
              <a:buFont typeface="Wingdings" panose="05000000000000000000" pitchFamily="2" charset="2"/>
              <a:buChar char="Ø"/>
            </a:pPr>
            <a:r>
              <a:rPr lang="en-US" altLang="ja-JP" sz="2800" dirty="0">
                <a:solidFill>
                  <a:schemeClr val="tx1"/>
                </a:solidFill>
                <a:latin typeface="Arial Unicode MS" pitchFamily="50" charset="-128"/>
                <a:ea typeface="Arial Unicode MS" pitchFamily="50" charset="-128"/>
                <a:cs typeface="Arial Unicode MS" pitchFamily="50" charset="-128"/>
              </a:rPr>
              <a:t>This study was supported in part by the a research grant from XXX</a:t>
            </a:r>
            <a:r>
              <a:rPr lang="ja-JP" altLang="en-US" sz="2800" dirty="0">
                <a:solidFill>
                  <a:schemeClr val="tx1"/>
                </a:solidFill>
                <a:latin typeface="Arial Unicode MS" pitchFamily="50" charset="-128"/>
                <a:ea typeface="Arial Unicode MS" pitchFamily="50" charset="-128"/>
                <a:cs typeface="Arial Unicode MS" pitchFamily="50" charset="-128"/>
              </a:rPr>
              <a:t> </a:t>
            </a:r>
            <a:r>
              <a:rPr lang="en-US" altLang="ja-JP" sz="2800" dirty="0">
                <a:solidFill>
                  <a:schemeClr val="tx1"/>
                </a:solidFill>
                <a:latin typeface="Arial Unicode MS" pitchFamily="50" charset="-128"/>
                <a:ea typeface="Arial Unicode MS" pitchFamily="50" charset="-128"/>
                <a:cs typeface="Arial Unicode MS" pitchFamily="50" charset="-128"/>
              </a:rPr>
              <a:t>corporation, Tokyo, Japan.  </a:t>
            </a:r>
          </a:p>
          <a:p>
            <a:pPr marL="457200" indent="-457200" algn="l">
              <a:buFont typeface="Wingdings" panose="05000000000000000000" pitchFamily="2" charset="2"/>
              <a:buChar char="Ø"/>
            </a:pPr>
            <a:r>
              <a:rPr lang="en-US" altLang="ja-JP" sz="2800" dirty="0">
                <a:solidFill>
                  <a:schemeClr val="tx1"/>
                </a:solidFill>
                <a:latin typeface="Arial Unicode MS" pitchFamily="50" charset="-128"/>
                <a:ea typeface="Arial Unicode MS" pitchFamily="50" charset="-128"/>
                <a:cs typeface="Arial Unicode MS" pitchFamily="50" charset="-128"/>
              </a:rPr>
              <a:t>Authors  AA and BB are employee of XXX corporation, Tokyo, Japan. </a:t>
            </a:r>
          </a:p>
          <a:p>
            <a:pPr marL="457200" indent="-457200" algn="l">
              <a:buFont typeface="Wingdings" panose="05000000000000000000" pitchFamily="2" charset="2"/>
              <a:buChar char="Ø"/>
            </a:pPr>
            <a:r>
              <a:rPr lang="en-US" altLang="ja-JP" sz="2800" dirty="0">
                <a:solidFill>
                  <a:schemeClr val="tx1"/>
                </a:solidFill>
                <a:latin typeface="Arial Unicode MS" pitchFamily="50" charset="-128"/>
                <a:ea typeface="Arial Unicode MS" pitchFamily="50" charset="-128"/>
                <a:cs typeface="Arial Unicode MS" pitchFamily="50" charset="-128"/>
              </a:rPr>
              <a:t>Device (product name) used in this study was provided by  XXX corporation, Tokyo, Japan. </a:t>
            </a:r>
          </a:p>
          <a:p>
            <a:pPr algn="l"/>
            <a:endParaRPr lang="en-US" altLang="ja-JP" sz="2800" dirty="0">
              <a:latin typeface="Arial Unicode MS" pitchFamily="50" charset="-128"/>
              <a:ea typeface="Arial Unicode MS" pitchFamily="50" charset="-128"/>
              <a:cs typeface="Arial Unicode MS" pitchFamily="50" charset="-128"/>
            </a:endParaRPr>
          </a:p>
          <a:p>
            <a:pPr algn="l"/>
            <a:r>
              <a:rPr kumimoji="1" lang="en-US" altLang="ja-JP" sz="2800" dirty="0">
                <a:latin typeface="Arial Unicode MS" pitchFamily="50" charset="-128"/>
                <a:ea typeface="Arial Unicode MS" pitchFamily="50" charset="-128"/>
                <a:cs typeface="Arial Unicode MS" pitchFamily="50" charset="-128"/>
              </a:rPr>
              <a:t>  </a:t>
            </a:r>
          </a:p>
          <a:p>
            <a:pPr algn="l"/>
            <a:endParaRPr kumimoji="1" lang="en-US" altLang="ja-JP" sz="2800" dirty="0">
              <a:latin typeface="Arial Unicode MS" pitchFamily="50" charset="-128"/>
              <a:ea typeface="Arial Unicode MS" pitchFamily="50" charset="-128"/>
              <a:cs typeface="Arial Unicode MS" pitchFamily="50" charset="-128"/>
            </a:endParaRPr>
          </a:p>
        </p:txBody>
      </p:sp>
      <p:sp>
        <p:nvSpPr>
          <p:cNvPr id="7" name="サブタイトル 2"/>
          <p:cNvSpPr txBox="1">
            <a:spLocks/>
          </p:cNvSpPr>
          <p:nvPr/>
        </p:nvSpPr>
        <p:spPr>
          <a:xfrm>
            <a:off x="1763688" y="5805264"/>
            <a:ext cx="7281301" cy="936104"/>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r"/>
            <a:r>
              <a:rPr lang="en-US" altLang="ja-JP" sz="2400" dirty="0">
                <a:solidFill>
                  <a:schemeClr val="bg1"/>
                </a:solidFill>
                <a:latin typeface="Arial Unicode MS" pitchFamily="50" charset="-128"/>
                <a:ea typeface="Arial Unicode MS" pitchFamily="50" charset="-128"/>
                <a:cs typeface="Arial Unicode MS" pitchFamily="50" charset="-128"/>
              </a:rPr>
              <a:t>the 50th Autumn Scientific Congress of the JSRT </a:t>
            </a:r>
          </a:p>
          <a:p>
            <a:pPr algn="r"/>
            <a:r>
              <a:rPr lang="en-US" altLang="ja-JP" sz="2400" dirty="0">
                <a:solidFill>
                  <a:schemeClr val="bg1"/>
                </a:solidFill>
                <a:latin typeface="Arial Unicode MS" pitchFamily="50" charset="-128"/>
                <a:ea typeface="Arial Unicode MS" pitchFamily="50" charset="-128"/>
                <a:cs typeface="Arial Unicode MS" pitchFamily="50" charset="-128"/>
              </a:rPr>
              <a:t>Japanese Society of Radiological Technology</a:t>
            </a:r>
          </a:p>
          <a:p>
            <a:pPr algn="r"/>
            <a:endParaRPr lang="en-US" altLang="ja-JP" sz="2400" dirty="0">
              <a:solidFill>
                <a:schemeClr val="bg1"/>
              </a:solidFill>
              <a:latin typeface="Arial Unicode MS" pitchFamily="50" charset="-128"/>
              <a:ea typeface="Arial Unicode MS" pitchFamily="50" charset="-128"/>
              <a:cs typeface="Arial Unicode MS" pitchFamily="50" charset="-128"/>
            </a:endParaRPr>
          </a:p>
        </p:txBody>
      </p:sp>
    </p:spTree>
    <p:extLst>
      <p:ext uri="{BB962C8B-B14F-4D97-AF65-F5344CB8AC3E}">
        <p14:creationId xmlns:p14="http://schemas.microsoft.com/office/powerpoint/2010/main" val="388797391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TotalTime>
  <Words>272</Words>
  <Application>Microsoft Office PowerPoint</Application>
  <PresentationFormat>画面に合わせる (4:3)</PresentationFormat>
  <Paragraphs>29</Paragraphs>
  <Slides>4</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Arial Unicode MS</vt:lpstr>
      <vt:lpstr>Meiryo UI</vt:lpstr>
      <vt:lpstr>ＭＳ Ｐゴシック</vt:lpstr>
      <vt:lpstr>Arial</vt:lpstr>
      <vt:lpstr>Calibri</vt:lpstr>
      <vt:lpstr>Wingdings</vt:lpstr>
      <vt:lpstr>Office ​​テーマ</vt:lpstr>
      <vt:lpstr>この研究発表の内容に関する利益相反事項は，  ☑ 　ありません </vt:lpstr>
      <vt:lpstr>この研究発表の内容に関する利益相反事項は，  ☑ 　あります </vt:lpstr>
      <vt:lpstr>Disclosure of conflict of interest    We have nothing to declare for this study.</vt:lpstr>
      <vt:lpstr>Disclosure of conflict of interest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nakai</cp:lastModifiedBy>
  <cp:revision>23</cp:revision>
  <dcterms:created xsi:type="dcterms:W3CDTF">2012-12-13T05:17:34Z</dcterms:created>
  <dcterms:modified xsi:type="dcterms:W3CDTF">2022-03-11T06:44:08Z</dcterms:modified>
</cp:coreProperties>
</file>