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58" r:id="rId2"/>
  </p:sldIdLst>
  <p:sldSz cx="9144000" cy="6858000" type="screen4x3"/>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45" autoAdjust="0"/>
    <p:restoredTop sz="94660"/>
  </p:normalViewPr>
  <p:slideViewPr>
    <p:cSldViewPr>
      <p:cViewPr varScale="1">
        <p:scale>
          <a:sx n="104" d="100"/>
          <a:sy n="104" d="100"/>
        </p:scale>
        <p:origin x="-192" y="-8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32E99097-5BEF-4B94-B752-049FDA779F7D}" type="datetimeFigureOut">
              <a:rPr kumimoji="1" lang="ja-JP" altLang="en-US" smtClean="0"/>
              <a:pPr/>
              <a:t>2013/12/27</a:t>
            </a:fld>
            <a:endParaRPr kumimoji="1" lang="ja-JP" altLang="en-US"/>
          </a:p>
        </p:txBody>
      </p:sp>
      <p:sp>
        <p:nvSpPr>
          <p:cNvPr id="4" name="フッター プレースホルダ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5" name="スライド番号プレースホルダ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B3011E62-0B6B-4269-B805-BBF316111D0E}"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kumimoji="1" lang="ja-JP" altLang="en-US"/>
          </a:p>
        </p:txBody>
      </p:sp>
      <p:sp>
        <p:nvSpPr>
          <p:cNvPr id="3" name="日付プレースホルダ 2"/>
          <p:cNvSpPr>
            <a:spLocks noGrp="1"/>
          </p:cNvSpPr>
          <p:nvPr>
            <p:ph type="dt" idx="1"/>
          </p:nvPr>
        </p:nvSpPr>
        <p:spPr>
          <a:xfrm>
            <a:off x="4021294" y="0"/>
            <a:ext cx="3076363" cy="511731"/>
          </a:xfrm>
          <a:prstGeom prst="rect">
            <a:avLst/>
          </a:prstGeom>
        </p:spPr>
        <p:txBody>
          <a:bodyPr vert="horz" lIns="99048" tIns="49524" rIns="99048" bIns="49524" rtlCol="0"/>
          <a:lstStyle>
            <a:lvl1pPr algn="r">
              <a:defRPr sz="1300"/>
            </a:lvl1pPr>
          </a:lstStyle>
          <a:p>
            <a:fld id="{C2C06BE2-C21F-4565-8659-E07054EA88DB}" type="datetimeFigureOut">
              <a:rPr kumimoji="1" lang="ja-JP" altLang="en-US" smtClean="0"/>
              <a:pPr/>
              <a:t>2013/12/27</a:t>
            </a:fld>
            <a:endParaRPr kumimoji="1" lang="ja-JP" altLang="en-US"/>
          </a:p>
        </p:txBody>
      </p:sp>
      <p:sp>
        <p:nvSpPr>
          <p:cNvPr id="4" name="スライド イメージ プレースホルダ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9048" tIns="49524" rIns="99048" bIns="49524" rtlCol="0" anchor="ctr"/>
          <a:lstStyle/>
          <a:p>
            <a:endParaRPr lang="ja-JP" altLang="en-US"/>
          </a:p>
        </p:txBody>
      </p:sp>
      <p:sp>
        <p:nvSpPr>
          <p:cNvPr id="5" name="ノート プレースホルダ 4"/>
          <p:cNvSpPr>
            <a:spLocks noGrp="1"/>
          </p:cNvSpPr>
          <p:nvPr>
            <p:ph type="body" sz="quarter" idx="3"/>
          </p:nvPr>
        </p:nvSpPr>
        <p:spPr>
          <a:xfrm>
            <a:off x="709930" y="4861441"/>
            <a:ext cx="5679440" cy="4605576"/>
          </a:xfrm>
          <a:prstGeom prst="rect">
            <a:avLst/>
          </a:prstGeom>
        </p:spPr>
        <p:txBody>
          <a:bodyPr vert="horz" lIns="99048" tIns="49524" rIns="99048" bIns="49524"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721106"/>
            <a:ext cx="3076363" cy="511731"/>
          </a:xfrm>
          <a:prstGeom prst="rect">
            <a:avLst/>
          </a:prstGeom>
        </p:spPr>
        <p:txBody>
          <a:bodyPr vert="horz" lIns="99048" tIns="49524" rIns="99048" bIns="49524" rtlCol="0" anchor="b"/>
          <a:lstStyle>
            <a:lvl1pPr algn="l">
              <a:defRPr sz="1300"/>
            </a:lvl1pPr>
          </a:lstStyle>
          <a:p>
            <a:endParaRPr kumimoji="1" lang="ja-JP" altLang="en-US"/>
          </a:p>
        </p:txBody>
      </p:sp>
      <p:sp>
        <p:nvSpPr>
          <p:cNvPr id="7" name="スライド番号プレースホルダ 6"/>
          <p:cNvSpPr>
            <a:spLocks noGrp="1"/>
          </p:cNvSpPr>
          <p:nvPr>
            <p:ph type="sldNum" sz="quarter" idx="5"/>
          </p:nvPr>
        </p:nvSpPr>
        <p:spPr>
          <a:xfrm>
            <a:off x="4021294" y="9721106"/>
            <a:ext cx="3076363" cy="511731"/>
          </a:xfrm>
          <a:prstGeom prst="rect">
            <a:avLst/>
          </a:prstGeom>
        </p:spPr>
        <p:txBody>
          <a:bodyPr vert="horz" lIns="99048" tIns="49524" rIns="99048" bIns="49524" rtlCol="0" anchor="b"/>
          <a:lstStyle>
            <a:lvl1pPr algn="r">
              <a:defRPr sz="1300"/>
            </a:lvl1pPr>
          </a:lstStyle>
          <a:p>
            <a:fld id="{FB61E119-066E-4584-B3DC-B5525A456FB0}"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2420928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01848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2573454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558756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09504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87688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722322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192841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582909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4229044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3BFA619-4185-4D57-8FD7-5FA0132CA328}" type="datetimeFigureOut">
              <a:rPr kumimoji="1" lang="ja-JP" altLang="en-US" smtClean="0"/>
              <a:pPr/>
              <a:t>2013/12/27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373089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BFA619-4185-4D57-8FD7-5FA0132CA328}" type="datetimeFigureOut">
              <a:rPr kumimoji="1" lang="ja-JP" altLang="en-US" smtClean="0"/>
              <a:pPr/>
              <a:t>2013/12/27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7D7786-FAD3-4E18-BE94-A18F7E4FC3F5}" type="slidenum">
              <a:rPr kumimoji="1" lang="ja-JP" altLang="en-US" smtClean="0"/>
              <a:pPr/>
              <a:t>&lt;#&gt;</a:t>
            </a:fld>
            <a:endParaRPr kumimoji="1" lang="ja-JP" altLang="en-US"/>
          </a:p>
        </p:txBody>
      </p:sp>
    </p:spTree>
    <p:extLst>
      <p:ext uri="{BB962C8B-B14F-4D97-AF65-F5344CB8AC3E}">
        <p14:creationId xmlns:p14="http://schemas.microsoft.com/office/powerpoint/2010/main" xmlns="" val="16172377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779240" y="3140968"/>
            <a:ext cx="7704856" cy="2220118"/>
          </a:xfrm>
          <a:prstGeom prst="rect">
            <a:avLst/>
          </a:prstGeom>
          <a:ln>
            <a:solidFill>
              <a:schemeClr val="accent1"/>
            </a:solidFill>
          </a:ln>
        </p:spPr>
        <p:style>
          <a:lnRef idx="2">
            <a:schemeClr val="accent6"/>
          </a:lnRef>
          <a:fillRef idx="1">
            <a:schemeClr val="lt1"/>
          </a:fillRef>
          <a:effectRef idx="0">
            <a:schemeClr val="accent6"/>
          </a:effectRef>
          <a:fontRef idx="minor">
            <a:schemeClr val="dk1"/>
          </a:fontRef>
        </p:style>
        <p:txBody>
          <a:bodyPr/>
          <a:lstStyle/>
          <a:p>
            <a:r>
              <a:rPr lang="ja-JP" altLang="en-US" sz="2000" dirty="0" smtClean="0">
                <a:solidFill>
                  <a:schemeClr val="bg1">
                    <a:lumMod val="50000"/>
                  </a:schemeClr>
                </a:solidFill>
                <a:latin typeface="+mj-ea"/>
                <a:ea typeface="+mj-ea"/>
              </a:rPr>
              <a:t>例</a:t>
            </a:r>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本研究（の一部）はＸＸＸＸＸ（助成金</a:t>
            </a:r>
            <a:r>
              <a:rPr lang="en-US" altLang="ja-JP" sz="2000" dirty="0" smtClean="0">
                <a:solidFill>
                  <a:schemeClr val="bg1">
                    <a:lumMod val="50000"/>
                  </a:schemeClr>
                </a:solidFill>
                <a:latin typeface="+mj-ea"/>
                <a:ea typeface="+mj-ea"/>
              </a:rPr>
              <a:t>No. </a:t>
            </a:r>
            <a:r>
              <a:rPr lang="en-US" altLang="ja-JP" sz="2000" dirty="0" err="1" smtClean="0">
                <a:solidFill>
                  <a:schemeClr val="bg1">
                    <a:lumMod val="50000"/>
                  </a:schemeClr>
                </a:solidFill>
                <a:latin typeface="+mj-ea"/>
                <a:ea typeface="+mj-ea"/>
              </a:rPr>
              <a:t>xxxxxxx</a:t>
            </a:r>
            <a:r>
              <a:rPr lang="ja-JP" altLang="en-US" sz="2000" dirty="0" smtClean="0">
                <a:solidFill>
                  <a:schemeClr val="bg1">
                    <a:lumMod val="50000"/>
                  </a:schemeClr>
                </a:solidFill>
                <a:latin typeface="+mj-ea"/>
                <a:ea typeface="+mj-ea"/>
              </a:rPr>
              <a:t>）の支援を受けた．</a:t>
            </a:r>
            <a:endParaRPr lang="en-US" altLang="ja-JP" sz="2000" dirty="0" smtClean="0">
              <a:solidFill>
                <a:schemeClr val="bg1">
                  <a:lumMod val="50000"/>
                </a:schemeClr>
              </a:solidFill>
              <a:latin typeface="+mj-ea"/>
              <a:ea typeface="+mj-ea"/>
            </a:endParaRPr>
          </a:p>
          <a:p>
            <a:endParaRPr lang="en-US" altLang="ja-JP" sz="2000" dirty="0" smtClean="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著者ＡＡとＢＢは，ＸＸＸＸＸ（企業名）に属する社員である</a:t>
            </a:r>
            <a:r>
              <a:rPr lang="en-US" altLang="ja-JP" sz="2000" dirty="0" smtClean="0">
                <a:solidFill>
                  <a:schemeClr val="bg1">
                    <a:lumMod val="50000"/>
                  </a:schemeClr>
                </a:solidFill>
                <a:latin typeface="+mj-ea"/>
                <a:ea typeface="+mj-ea"/>
              </a:rPr>
              <a:t>.  </a:t>
            </a:r>
          </a:p>
          <a:p>
            <a:endParaRPr lang="en-US" altLang="ja-JP" sz="2000" dirty="0">
              <a:solidFill>
                <a:schemeClr val="bg1">
                  <a:lumMod val="50000"/>
                </a:schemeClr>
              </a:solidFill>
              <a:latin typeface="+mj-ea"/>
              <a:ea typeface="+mj-ea"/>
            </a:endParaRPr>
          </a:p>
          <a:p>
            <a:r>
              <a:rPr lang="ja-JP" altLang="en-US" sz="2000" dirty="0" smtClean="0">
                <a:solidFill>
                  <a:schemeClr val="bg1">
                    <a:lumMod val="50000"/>
                  </a:schemeClr>
                </a:solidFill>
                <a:latin typeface="+mj-ea"/>
                <a:ea typeface="+mj-ea"/>
              </a:rPr>
              <a:t>　使用した装置（　　）は，ＸＸＸＸＸ（企業名）から</a:t>
            </a:r>
            <a:r>
              <a:rPr lang="ja-JP" altLang="en-US" sz="2000" dirty="0">
                <a:solidFill>
                  <a:schemeClr val="bg1">
                    <a:lumMod val="50000"/>
                  </a:schemeClr>
                </a:solidFill>
                <a:latin typeface="+mj-ea"/>
                <a:ea typeface="+mj-ea"/>
              </a:rPr>
              <a:t>提供</a:t>
            </a:r>
            <a:r>
              <a:rPr lang="ja-JP" altLang="en-US" sz="2000" dirty="0" smtClean="0">
                <a:solidFill>
                  <a:schemeClr val="bg1">
                    <a:lumMod val="50000"/>
                  </a:schemeClr>
                </a:solidFill>
                <a:latin typeface="+mj-ea"/>
                <a:ea typeface="+mj-ea"/>
              </a:rPr>
              <a:t>されたものである．</a:t>
            </a:r>
            <a:endParaRPr lang="en-US" altLang="ja-JP" sz="2000" dirty="0" smtClean="0">
              <a:solidFill>
                <a:schemeClr val="bg1">
                  <a:lumMod val="50000"/>
                </a:schemeClr>
              </a:solidFill>
              <a:latin typeface="+mj-ea"/>
              <a:ea typeface="+mj-ea"/>
            </a:endParaRPr>
          </a:p>
        </p:txBody>
      </p:sp>
      <p:sp>
        <p:nvSpPr>
          <p:cNvPr id="2" name="タイトル 1"/>
          <p:cNvSpPr>
            <a:spLocks noGrp="1"/>
          </p:cNvSpPr>
          <p:nvPr>
            <p:ph type="ctrTitle"/>
          </p:nvPr>
        </p:nvSpPr>
        <p:spPr>
          <a:xfrm>
            <a:off x="611560" y="1556792"/>
            <a:ext cx="8278688" cy="1470025"/>
          </a:xfrm>
        </p:spPr>
        <p:txBody>
          <a:bodyPr>
            <a:noAutofit/>
          </a:bodyPr>
          <a:lstStyle/>
          <a:p>
            <a:r>
              <a:rPr kumimoji="1" lang="ja-JP" altLang="en-US" sz="2800" dirty="0" smtClean="0">
                <a:solidFill>
                  <a:schemeClr val="bg1"/>
                </a:solidFill>
                <a:latin typeface="+mj-ea"/>
              </a:rPr>
              <a:t>この研究発表の内容に関する利益相反事項は，</a:t>
            </a:r>
            <a:r>
              <a:rPr kumimoji="1" lang="en-US" altLang="ja-JP" sz="2800" dirty="0" smtClean="0">
                <a:solidFill>
                  <a:schemeClr val="bg1"/>
                </a:solidFill>
                <a:latin typeface="+mj-ea"/>
              </a:rPr>
              <a:t/>
            </a:r>
            <a:br>
              <a:rPr kumimoji="1" lang="en-US" altLang="ja-JP" sz="2800" dirty="0" smtClean="0">
                <a:solidFill>
                  <a:schemeClr val="bg1"/>
                </a:solidFill>
                <a:latin typeface="+mj-ea"/>
              </a:rPr>
            </a:br>
            <a:r>
              <a:rPr lang="en-US" altLang="ja-JP" sz="2800" dirty="0">
                <a:solidFill>
                  <a:schemeClr val="bg1"/>
                </a:solidFill>
                <a:latin typeface="+mj-ea"/>
              </a:rPr>
              <a:t/>
            </a:r>
            <a:br>
              <a:rPr lang="en-US" altLang="ja-JP" sz="2800" dirty="0">
                <a:solidFill>
                  <a:schemeClr val="bg1"/>
                </a:solidFill>
                <a:latin typeface="+mj-ea"/>
              </a:rPr>
            </a:br>
            <a:r>
              <a:rPr lang="ja-JP" altLang="en-US" sz="2800" dirty="0" smtClean="0">
                <a:solidFill>
                  <a:srgbClr val="FFFF00"/>
                </a:solidFill>
                <a:latin typeface="+mj-ea"/>
              </a:rPr>
              <a:t>☑ 　</a:t>
            </a:r>
            <a:r>
              <a:rPr lang="ja-JP" altLang="en-US" sz="2800" dirty="0" smtClean="0">
                <a:solidFill>
                  <a:schemeClr val="bg1"/>
                </a:solidFill>
                <a:latin typeface="+mj-ea"/>
              </a:rPr>
              <a:t>ありま</a:t>
            </a:r>
            <a:r>
              <a:rPr lang="ja-JP" altLang="en-US" sz="2800" dirty="0">
                <a:solidFill>
                  <a:schemeClr val="bg1"/>
                </a:solidFill>
                <a:latin typeface="+mj-ea"/>
              </a:rPr>
              <a:t>す</a:t>
            </a:r>
            <a:r>
              <a:rPr lang="ja-JP" altLang="en-US" sz="3200" dirty="0" smtClean="0">
                <a:solidFill>
                  <a:srgbClr val="FFFF00"/>
                </a:solidFill>
                <a:latin typeface="+mj-ea"/>
              </a:rPr>
              <a:t/>
            </a:r>
            <a:br>
              <a:rPr lang="ja-JP" altLang="en-US" sz="3200" dirty="0" smtClean="0">
                <a:solidFill>
                  <a:srgbClr val="FFFF00"/>
                </a:solidFill>
                <a:latin typeface="+mj-ea"/>
              </a:rPr>
            </a:br>
            <a:endParaRPr kumimoji="1" lang="ja-JP" altLang="en-US" sz="3200" dirty="0">
              <a:latin typeface="+mj-ea"/>
            </a:endParaRPr>
          </a:p>
        </p:txBody>
      </p:sp>
      <p:sp>
        <p:nvSpPr>
          <p:cNvPr id="3" name="サブタイトル 2"/>
          <p:cNvSpPr>
            <a:spLocks noGrp="1"/>
          </p:cNvSpPr>
          <p:nvPr>
            <p:ph type="subTitle" idx="1"/>
          </p:nvPr>
        </p:nvSpPr>
        <p:spPr>
          <a:xfrm>
            <a:off x="6232140" y="5805264"/>
            <a:ext cx="2804356" cy="974540"/>
          </a:xfrm>
        </p:spPr>
        <p:txBody>
          <a:bodyPr>
            <a:normAutofit/>
          </a:bodyPr>
          <a:lstStyle/>
          <a:p>
            <a:pPr algn="l"/>
            <a:r>
              <a:rPr kumimoji="1" lang="ja-JP" altLang="en-US" sz="1200" dirty="0" smtClean="0">
                <a:solidFill>
                  <a:schemeClr val="bg1"/>
                </a:solidFill>
                <a:latin typeface="+mj-ea"/>
                <a:ea typeface="+mj-ea"/>
              </a:rPr>
              <a:t>公益社団法人</a:t>
            </a:r>
            <a:endParaRPr kumimoji="1" lang="en-US" altLang="ja-JP" sz="1200" dirty="0" smtClean="0">
              <a:solidFill>
                <a:schemeClr val="bg1"/>
              </a:solidFill>
              <a:latin typeface="+mj-ea"/>
              <a:ea typeface="+mj-ea"/>
            </a:endParaRPr>
          </a:p>
          <a:p>
            <a:pPr algn="l"/>
            <a:r>
              <a:rPr lang="ja-JP" altLang="en-US" sz="1600" dirty="0">
                <a:solidFill>
                  <a:schemeClr val="bg1"/>
                </a:solidFill>
                <a:latin typeface="+mj-ea"/>
                <a:ea typeface="+mj-ea"/>
              </a:rPr>
              <a:t>日本放射線技術</a:t>
            </a:r>
            <a:r>
              <a:rPr lang="ja-JP" altLang="en-US" sz="1600" dirty="0" smtClean="0">
                <a:solidFill>
                  <a:schemeClr val="bg1"/>
                </a:solidFill>
                <a:latin typeface="+mj-ea"/>
                <a:ea typeface="+mj-ea"/>
              </a:rPr>
              <a:t>学会（ＪＳＲＴ）</a:t>
            </a:r>
            <a:endParaRPr lang="en-US" altLang="ja-JP" sz="1600" dirty="0" smtClean="0">
              <a:solidFill>
                <a:schemeClr val="bg1"/>
              </a:solidFill>
              <a:latin typeface="+mj-ea"/>
              <a:ea typeface="+mj-ea"/>
            </a:endParaRPr>
          </a:p>
          <a:p>
            <a:pPr algn="l"/>
            <a:r>
              <a:rPr kumimoji="1" lang="ja-JP" altLang="en-US" sz="1600" dirty="0" smtClean="0">
                <a:solidFill>
                  <a:schemeClr val="bg1"/>
                </a:solidFill>
                <a:latin typeface="+mj-ea"/>
                <a:ea typeface="+mj-ea"/>
              </a:rPr>
              <a:t>第</a:t>
            </a:r>
            <a:r>
              <a:rPr lang="en-US" altLang="ja-JP" sz="1600" dirty="0" smtClean="0">
                <a:solidFill>
                  <a:schemeClr val="bg1"/>
                </a:solidFill>
                <a:latin typeface="+mj-ea"/>
                <a:ea typeface="+mj-ea"/>
              </a:rPr>
              <a:t>70</a:t>
            </a:r>
            <a:r>
              <a:rPr kumimoji="1" lang="ja-JP" altLang="en-US" sz="1600" dirty="0" smtClean="0">
                <a:solidFill>
                  <a:schemeClr val="bg1"/>
                </a:solidFill>
                <a:latin typeface="+mj-ea"/>
                <a:ea typeface="+mj-ea"/>
              </a:rPr>
              <a:t>回総会学術大会</a:t>
            </a:r>
            <a:endParaRPr kumimoji="1" lang="ja-JP" altLang="en-US" sz="1600" dirty="0">
              <a:solidFill>
                <a:schemeClr val="bg1"/>
              </a:solidFill>
              <a:latin typeface="+mj-ea"/>
              <a:ea typeface="+mj-ea"/>
            </a:endParaRPr>
          </a:p>
        </p:txBody>
      </p:sp>
      <p:sp>
        <p:nvSpPr>
          <p:cNvPr id="6" name="角丸四角形吹き出し 5"/>
          <p:cNvSpPr/>
          <p:nvPr/>
        </p:nvSpPr>
        <p:spPr>
          <a:xfrm>
            <a:off x="5491397" y="2708920"/>
            <a:ext cx="3168352" cy="2016828"/>
          </a:xfrm>
          <a:prstGeom prst="wedgeRoundRectCallout">
            <a:avLst>
              <a:gd name="adj1" fmla="val -94879"/>
              <a:gd name="adj2" fmla="val 45458"/>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latin typeface="+mj-ea"/>
                <a:ea typeface="+mj-ea"/>
              </a:rPr>
              <a:t>どなたが，どのような利益相反があるかを簡潔に書いてください．</a:t>
            </a:r>
            <a:endParaRPr lang="en-US" altLang="ja-JP" sz="1600" dirty="0" smtClean="0">
              <a:latin typeface="+mj-ea"/>
              <a:ea typeface="+mj-ea"/>
            </a:endParaRPr>
          </a:p>
          <a:p>
            <a:endParaRPr lang="en-US" altLang="ja-JP" sz="1600" b="1" dirty="0" smtClean="0">
              <a:latin typeface="+mj-ea"/>
              <a:ea typeface="+mj-ea"/>
            </a:endParaRPr>
          </a:p>
          <a:p>
            <a:r>
              <a:rPr lang="ja-JP" altLang="en-US" sz="1600" dirty="0" smtClean="0">
                <a:latin typeface="+mj-ea"/>
                <a:ea typeface="+mj-ea"/>
              </a:rPr>
              <a:t>社員である企業・団体等の名称，研究費を受け取っている事実などを氏名を特定して書いてください．</a:t>
            </a:r>
            <a:endParaRPr lang="ja-JP" altLang="en-US" sz="1600" dirty="0">
              <a:latin typeface="+mj-ea"/>
              <a:ea typeface="+mj-ea"/>
            </a:endParaRPr>
          </a:p>
        </p:txBody>
      </p:sp>
    </p:spTree>
    <p:extLst>
      <p:ext uri="{BB962C8B-B14F-4D97-AF65-F5344CB8AC3E}">
        <p14:creationId xmlns:p14="http://schemas.microsoft.com/office/powerpoint/2010/main" xmlns="" val="2232453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69</Words>
  <Application>Microsoft Office PowerPoint</Application>
  <PresentationFormat>画面に合わせる (4:3)</PresentationFormat>
  <Paragraphs>13</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この研究発表の内容に関する利益相反事項は，  ☑ 　あります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この研究発表の内容に関する利益相反事項は，  ☑ 　ありません</dc:title>
  <dc:creator>Junji MORISHITA</dc:creator>
  <cp:lastModifiedBy>Kazuko Teramoto</cp:lastModifiedBy>
  <cp:revision>8</cp:revision>
  <dcterms:created xsi:type="dcterms:W3CDTF">2012-12-13T05:17:34Z</dcterms:created>
  <dcterms:modified xsi:type="dcterms:W3CDTF">2013-12-27T03:04:22Z</dcterms:modified>
</cp:coreProperties>
</file>