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78688" cy="1470025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24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kumimoji="1" lang="ja-JP" altLang="en-US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25353" y="6165304"/>
            <a:ext cx="4891644" cy="57606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70</a:t>
            </a:r>
            <a:r>
              <a:rPr lang="en-US" altLang="ja-JP" sz="16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 annual scientific congress of the JSRT 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endParaRPr lang="en-US" altLang="ja-JP" sz="16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8</cp:revision>
  <dcterms:created xsi:type="dcterms:W3CDTF">2012-12-13T05:17:34Z</dcterms:created>
  <dcterms:modified xsi:type="dcterms:W3CDTF">2013-12-27T00:50:13Z</dcterms:modified>
</cp:coreProperties>
</file>