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2013/12/27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342181"/>
            <a:ext cx="8278688" cy="1470025"/>
          </a:xfrm>
        </p:spPr>
        <p:txBody>
          <a:bodyPr>
            <a:noAutofit/>
          </a:bodyPr>
          <a:lstStyle/>
          <a:p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32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71600" y="2206277"/>
            <a:ext cx="7358062" cy="29509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71600" y="2422302"/>
            <a:ext cx="7272808" cy="2734890"/>
          </a:xfrm>
        </p:spPr>
        <p:txBody>
          <a:bodyPr>
            <a:noAutofit/>
          </a:bodyPr>
          <a:lstStyle/>
          <a:p>
            <a:pPr algn="l"/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E</a:t>
            </a:r>
            <a:r>
              <a:rPr kumimoji="1"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XXXXXXXXXXXXX corporation, Tokyo, Japan.  </a:t>
            </a:r>
          </a:p>
          <a:p>
            <a:pPr algn="l"/>
            <a:r>
              <a:rPr lang="en-US" altLang="ja-JP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Authors  AA and BB are employee of XXXXXXXX XXXXX corporation, Tokyo, Japan. 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 XXXXXXXXXXXXX corporation, Tokyo, Japan. </a:t>
            </a:r>
          </a:p>
          <a:p>
            <a:pPr algn="l"/>
            <a:endParaRPr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4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4225353" y="6165304"/>
            <a:ext cx="489164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70th annual scientific congress of the JSRT </a:t>
            </a:r>
          </a:p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endParaRPr lang="en-US" altLang="ja-JP" sz="1600" b="1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8</cp:revision>
  <dcterms:created xsi:type="dcterms:W3CDTF">2012-12-13T05:17:34Z</dcterms:created>
  <dcterms:modified xsi:type="dcterms:W3CDTF">2013-12-27T00:50:05Z</dcterms:modified>
</cp:coreProperties>
</file>