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5" autoAdjust="0"/>
    <p:restoredTop sz="94660"/>
  </p:normalViewPr>
  <p:slideViewPr>
    <p:cSldViewPr>
      <p:cViewPr varScale="1">
        <p:scale>
          <a:sx n="104" d="100"/>
          <a:sy n="104" d="100"/>
        </p:scale>
        <p:origin x="-19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32E99097-5BEF-4B94-B752-049FDA779F7D}" type="datetimeFigureOut">
              <a:rPr kumimoji="1" lang="ja-JP" altLang="en-US" smtClean="0"/>
              <a:pPr/>
              <a:t>2015/1/15</a:t>
            </a:fld>
            <a:endParaRPr kumimoji="1" lang="ja-JP" altLang="en-US"/>
          </a:p>
        </p:txBody>
      </p:sp>
      <p:sp>
        <p:nvSpPr>
          <p:cNvPr id="4" name="フッター プレースホルダ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B3011E62-0B6B-4269-B805-BBF316111D0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2C06BE2-C21F-4565-8659-E07054EA88DB}" type="datetimeFigureOut">
              <a:rPr kumimoji="1" lang="ja-JP" altLang="en-US" smtClean="0"/>
              <a:pPr/>
              <a:t>2015/1/15</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B61E119-066E-4584-B3DC-B5525A456FB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2015/1/15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2015/1/15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6232140" y="5805264"/>
            <a:ext cx="2804356" cy="974540"/>
          </a:xfrm>
        </p:spPr>
        <p:txBody>
          <a:bodyPr>
            <a:normAutofit/>
          </a:bodyPr>
          <a:lstStyle/>
          <a:p>
            <a:pPr algn="l"/>
            <a:r>
              <a:rPr kumimoji="1" lang="ja-JP" altLang="en-US" sz="1200" dirty="0" smtClean="0">
                <a:solidFill>
                  <a:schemeClr val="bg1"/>
                </a:solidFill>
                <a:latin typeface="+mj-ea"/>
                <a:ea typeface="+mj-ea"/>
              </a:rPr>
              <a:t>公益社団法人</a:t>
            </a:r>
            <a:endParaRPr kumimoji="1" lang="en-US" altLang="ja-JP" sz="1200" dirty="0" smtClean="0">
              <a:solidFill>
                <a:schemeClr val="bg1"/>
              </a:solidFill>
              <a:latin typeface="+mj-ea"/>
              <a:ea typeface="+mj-ea"/>
            </a:endParaRPr>
          </a:p>
          <a:p>
            <a:pPr algn="l"/>
            <a:r>
              <a:rPr lang="ja-JP" altLang="en-US" sz="1600" dirty="0">
                <a:solidFill>
                  <a:schemeClr val="bg1"/>
                </a:solidFill>
                <a:latin typeface="+mj-ea"/>
                <a:ea typeface="+mj-ea"/>
              </a:rPr>
              <a:t>日本放射線技術</a:t>
            </a:r>
            <a:r>
              <a:rPr lang="ja-JP" altLang="en-US" sz="1600" dirty="0" smtClean="0">
                <a:solidFill>
                  <a:schemeClr val="bg1"/>
                </a:solidFill>
                <a:latin typeface="+mj-ea"/>
                <a:ea typeface="+mj-ea"/>
              </a:rPr>
              <a:t>学会（ＪＳＲＴ）</a:t>
            </a:r>
            <a:endParaRPr lang="en-US" altLang="ja-JP" sz="1600" dirty="0" smtClean="0">
              <a:solidFill>
                <a:schemeClr val="bg1"/>
              </a:solidFill>
              <a:latin typeface="+mj-ea"/>
              <a:ea typeface="+mj-ea"/>
            </a:endParaRPr>
          </a:p>
          <a:p>
            <a:pPr algn="l"/>
            <a:r>
              <a:rPr kumimoji="1" lang="ja-JP" altLang="en-US" sz="1600" dirty="0" smtClean="0">
                <a:solidFill>
                  <a:schemeClr val="bg1"/>
                </a:solidFill>
                <a:latin typeface="+mj-ea"/>
                <a:ea typeface="+mj-ea"/>
              </a:rPr>
              <a:t>第</a:t>
            </a:r>
            <a:r>
              <a:rPr lang="en-US" altLang="ja-JP" sz="1600" smtClean="0">
                <a:solidFill>
                  <a:schemeClr val="bg1"/>
                </a:solidFill>
                <a:latin typeface="+mj-ea"/>
                <a:ea typeface="+mj-ea"/>
              </a:rPr>
              <a:t>71</a:t>
            </a:r>
            <a:r>
              <a:rPr kumimoji="1" lang="ja-JP" altLang="en-US" sz="1600" smtClean="0">
                <a:solidFill>
                  <a:schemeClr val="bg1"/>
                </a:solidFill>
                <a:latin typeface="+mj-ea"/>
                <a:ea typeface="+mj-ea"/>
              </a:rPr>
              <a:t>回</a:t>
            </a:r>
            <a:r>
              <a:rPr kumimoji="1" lang="ja-JP" altLang="en-US" sz="1600" dirty="0" smtClean="0">
                <a:solidFill>
                  <a:schemeClr val="bg1"/>
                </a:solidFill>
                <a:latin typeface="+mj-ea"/>
                <a:ea typeface="+mj-ea"/>
              </a:rPr>
              <a:t>総会学術大会</a:t>
            </a:r>
            <a:endParaRPr kumimoji="1" lang="ja-JP" altLang="en-US" sz="1600" dirty="0">
              <a:solidFill>
                <a:schemeClr val="bg1"/>
              </a:solidFill>
              <a:latin typeface="+mj-ea"/>
              <a:ea typeface="+mj-ea"/>
            </a:endParaRPr>
          </a:p>
        </p:txBody>
      </p:sp>
      <p:sp>
        <p:nvSpPr>
          <p:cNvPr id="6" name="角丸四角形吹き出し 5"/>
          <p:cNvSpPr/>
          <p:nvPr/>
        </p:nvSpPr>
        <p:spPr>
          <a:xfrm>
            <a:off x="5491397" y="2708920"/>
            <a:ext cx="3168352" cy="2016828"/>
          </a:xfrm>
          <a:prstGeom prst="wedgeRoundRectCallout">
            <a:avLst>
              <a:gd name="adj1" fmla="val -94879"/>
              <a:gd name="adj2" fmla="val 454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どなたが，どのような利益相反があるかを簡潔に書いてください．</a:t>
            </a:r>
            <a:endParaRPr lang="en-US" altLang="ja-JP" sz="1600" dirty="0" smtClean="0">
              <a:latin typeface="+mj-ea"/>
              <a:ea typeface="+mj-ea"/>
            </a:endParaRPr>
          </a:p>
          <a:p>
            <a:endParaRPr lang="en-US" altLang="ja-JP" sz="1600" b="1" dirty="0" smtClean="0">
              <a:latin typeface="+mj-ea"/>
              <a:ea typeface="+mj-ea"/>
            </a:endParaRPr>
          </a:p>
          <a:p>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Tree>
    <p:extLst>
      <p:ext uri="{BB962C8B-B14F-4D97-AF65-F5344CB8AC3E}">
        <p14:creationId xmlns="" xmlns:p14="http://schemas.microsoft.com/office/powerpoint/2010/main" val="2232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69</Words>
  <Application>Microsoft Office PowerPoint</Application>
  <PresentationFormat>画面に合わせる (4:3)</PresentationFormat>
  <Paragraphs>13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この研究発表の内容に関する利益相反事項は，  ☑ 　あります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Kazuko Teramoto</cp:lastModifiedBy>
  <cp:revision>9</cp:revision>
  <dcterms:created xsi:type="dcterms:W3CDTF">2012-12-13T05:17:34Z</dcterms:created>
  <dcterms:modified xsi:type="dcterms:W3CDTF">2015-01-15T06:16:48Z</dcterms:modified>
</cp:coreProperties>
</file>