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2E99097-5BEF-4B94-B752-049FDA779F7D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3011E62-0B6B-4269-B805-BBF316111D0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2C06BE2-C21F-4565-8659-E07054EA88DB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B61E119-066E-4584-B3DC-B5525A456FB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1E119-066E-4584-B3DC-B5525A456FB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2015/1/15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 smtClean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232140" y="5805264"/>
            <a:ext cx="2804356" cy="974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 smtClean="0">
                <a:solidFill>
                  <a:schemeClr val="bg1"/>
                </a:solidFill>
                <a:latin typeface="+mn-ea"/>
              </a:rPr>
              <a:t>公益社団法人</a:t>
            </a:r>
            <a:endParaRPr lang="en-US" altLang="ja-JP" sz="1200" dirty="0" smtClean="0">
              <a:solidFill>
                <a:schemeClr val="bg1"/>
              </a:solidFill>
              <a:latin typeface="+mn-ea"/>
            </a:endParaRPr>
          </a:p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日本放射線技術学会（ＪＳＲＴ）</a:t>
            </a:r>
            <a:endParaRPr lang="en-US" altLang="ja-JP" sz="1600" dirty="0" smtClean="0">
              <a:solidFill>
                <a:schemeClr val="bg1"/>
              </a:solidFill>
              <a:latin typeface="+mn-ea"/>
            </a:endParaRPr>
          </a:p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 smtClean="0">
                <a:solidFill>
                  <a:schemeClr val="bg1"/>
                </a:solidFill>
                <a:latin typeface="+mn-ea"/>
              </a:rPr>
              <a:t>71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回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総会学術大会</a:t>
            </a:r>
            <a:endParaRPr lang="ja-JP" altLang="en-US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07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28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9</cp:revision>
  <dcterms:created xsi:type="dcterms:W3CDTF">2012-12-13T05:17:34Z</dcterms:created>
  <dcterms:modified xsi:type="dcterms:W3CDTF">2015-01-15T06:16:49Z</dcterms:modified>
</cp:coreProperties>
</file>