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45" autoAdjust="0"/>
    <p:restoredTop sz="94660"/>
  </p:normalViewPr>
  <p:slideViewPr>
    <p:cSldViewPr>
      <p:cViewPr varScale="1">
        <p:scale>
          <a:sx n="104" d="100"/>
          <a:sy n="104" d="100"/>
        </p:scale>
        <p:origin x="-1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2014/12/1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2014/12/1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2014/12/1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2014/12/1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2014/12/1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2014/12/1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2014/12/1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67544" y="2636912"/>
            <a:ext cx="8278688" cy="1470025"/>
          </a:xfrm>
        </p:spPr>
        <p:txBody>
          <a:bodyPr>
            <a:noAutofit/>
          </a:bodyPr>
          <a:lstStyle/>
          <a:p>
            <a:r>
              <a:rPr lang="en-US" altLang="ja-JP" sz="2400" dirty="0" smtClean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Disclosure</a:t>
            </a:r>
            <a:r>
              <a:rPr lang="ja-JP" altLang="en-US" sz="24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</a:t>
            </a:r>
            <a:r>
              <a:rPr lang="en-US" altLang="ja-JP" sz="2400" dirty="0" smtClean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of conflict of interest  </a:t>
            </a:r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/>
            </a:r>
            <a:b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</a:br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/>
            </a:r>
            <a:b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</a:br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We have </a:t>
            </a:r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n</a:t>
            </a:r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othing to declare for this study.</a:t>
            </a:r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/>
            </a:r>
            <a:b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</a:br>
            <a:r>
              <a:rPr lang="ja-JP" altLang="en-US" sz="2400" dirty="0" smtClean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/>
            </a:r>
            <a:br>
              <a:rPr lang="ja-JP" altLang="en-US" sz="2400" dirty="0" smtClean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</a:br>
            <a:endParaRPr kumimoji="1" lang="ja-JP" altLang="en-US" sz="28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225353" y="6165304"/>
            <a:ext cx="4891644" cy="576064"/>
          </a:xfrm>
        </p:spPr>
        <p:txBody>
          <a:bodyPr>
            <a:normAutofit fontScale="92500" lnSpcReduction="10000"/>
          </a:bodyPr>
          <a:lstStyle/>
          <a:p>
            <a:r>
              <a:rPr lang="en-US" altLang="ja-JP" sz="1600" smtClean="0">
                <a:solidFill>
                  <a:schemeClr val="bg1"/>
                </a:solidFill>
                <a:effectLst/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the </a:t>
            </a:r>
            <a:r>
              <a:rPr lang="en-US" altLang="ja-JP" sz="160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71st</a:t>
            </a:r>
            <a:r>
              <a:rPr lang="en-US" altLang="ja-JP" sz="1600" smtClean="0">
                <a:solidFill>
                  <a:schemeClr val="bg1"/>
                </a:solidFill>
                <a:effectLst/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</a:t>
            </a:r>
            <a:r>
              <a:rPr lang="en-US" altLang="ja-JP" sz="1600" dirty="0" smtClean="0">
                <a:solidFill>
                  <a:schemeClr val="bg1"/>
                </a:solidFill>
                <a:effectLst/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annual scientific congress of the JSRT </a:t>
            </a:r>
          </a:p>
          <a:p>
            <a:r>
              <a:rPr lang="en-US" altLang="ja-JP" sz="16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Japanese Society of Radiological Technology</a:t>
            </a:r>
          </a:p>
          <a:p>
            <a:endParaRPr lang="en-US" altLang="ja-JP" sz="1600" dirty="0" smtClean="0">
              <a:solidFill>
                <a:schemeClr val="bg1"/>
              </a:solidFill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267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18</Words>
  <Application>Microsoft Office PowerPoint</Application>
  <PresentationFormat>画面に合わせる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Disclosure of conflict of interest    We have nothing to declare for this study.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Kazuko Teramoto</cp:lastModifiedBy>
  <cp:revision>9</cp:revision>
  <dcterms:created xsi:type="dcterms:W3CDTF">2012-12-13T05:17:34Z</dcterms:created>
  <dcterms:modified xsi:type="dcterms:W3CDTF">2014-12-01T08:27:52Z</dcterms:modified>
</cp:coreProperties>
</file>