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45" autoAdjust="0"/>
    <p:restoredTop sz="94660"/>
  </p:normalViewPr>
  <p:slideViewPr>
    <p:cSldViewPr>
      <p:cViewPr varScale="1">
        <p:scale>
          <a:sx n="104" d="100"/>
          <a:sy n="104" d="100"/>
        </p:scale>
        <p:origin x="-19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2014/12/1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24209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2014/12/1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01848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2014/12/1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57345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2014/12/1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558756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2014/12/1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4095045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2014/12/1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876888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2014/12/1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722322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2014/12/1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192841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2014/12/1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582909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2014/12/1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4229044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2014/12/1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7308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FA619-4185-4D57-8FD7-5FA0132CA328}" type="datetimeFigureOut">
              <a:rPr kumimoji="1" lang="ja-JP" altLang="en-US" smtClean="0"/>
              <a:pPr/>
              <a:t>2014/12/1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6172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3568" y="1342181"/>
            <a:ext cx="8278688" cy="1470025"/>
          </a:xfrm>
        </p:spPr>
        <p:txBody>
          <a:bodyPr>
            <a:noAutofit/>
          </a:bodyPr>
          <a:lstStyle/>
          <a:p>
            <a:r>
              <a:rPr lang="en-US" altLang="ja-JP" sz="3200" dirty="0" smtClean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Disclosure of </a:t>
            </a:r>
            <a:r>
              <a:rPr lang="en-US" altLang="ja-JP" sz="3200" dirty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c</a:t>
            </a:r>
            <a:r>
              <a:rPr lang="en-US" altLang="ja-JP" sz="3200" dirty="0" smtClean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onflict of interest  </a:t>
            </a:r>
            <a:r>
              <a:rPr lang="en-US" altLang="ja-JP" sz="32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/>
            </a:r>
            <a:br>
              <a:rPr lang="en-US" altLang="ja-JP" sz="32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</a:br>
            <a:r>
              <a:rPr lang="en-US" altLang="ja-JP" sz="32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/>
            </a:r>
            <a:br>
              <a:rPr lang="en-US" altLang="ja-JP" sz="32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</a:br>
            <a:endParaRPr kumimoji="1" lang="ja-JP" altLang="en-US" sz="3200" dirty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971600" y="2206277"/>
            <a:ext cx="7358062" cy="295091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150000"/>
              </a:lnSpc>
              <a:defRPr/>
            </a:pPr>
            <a:endParaRPr lang="ja-JP" altLang="en-US" sz="2000" dirty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971600" y="2422302"/>
            <a:ext cx="7272808" cy="2734890"/>
          </a:xfrm>
        </p:spPr>
        <p:txBody>
          <a:bodyPr>
            <a:noAutofit/>
          </a:bodyPr>
          <a:lstStyle/>
          <a:p>
            <a:pPr algn="l"/>
            <a:r>
              <a:rPr lang="en-US" altLang="ja-JP" sz="20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E</a:t>
            </a:r>
            <a:r>
              <a:rPr kumimoji="1" lang="en-US" altLang="ja-JP" sz="20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xamples</a:t>
            </a:r>
          </a:p>
          <a:p>
            <a:pPr algn="l"/>
            <a:r>
              <a:rPr lang="ja-JP" altLang="en-US" sz="2000" dirty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　</a:t>
            </a:r>
            <a:r>
              <a:rPr lang="en-US" altLang="ja-JP" sz="20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This study was supported in part by the a research grant from XXXXXXXXXXXXX corporation, Tokyo, Japan.  </a:t>
            </a:r>
          </a:p>
          <a:p>
            <a:pPr algn="l"/>
            <a:r>
              <a:rPr lang="en-US" altLang="ja-JP" sz="2000" dirty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</a:t>
            </a:r>
            <a:r>
              <a:rPr lang="en-US" altLang="ja-JP" sz="20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 Authors  AA and BB are employee of XXXXXXXX XXXXX corporation, Tokyo, Japan. </a:t>
            </a:r>
          </a:p>
          <a:p>
            <a:pPr algn="l"/>
            <a:r>
              <a:rPr lang="ja-JP" altLang="en-US" sz="2000" dirty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　</a:t>
            </a:r>
            <a:r>
              <a:rPr lang="en-US" altLang="ja-JP" sz="20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Device (product name) used in this study was provided by   XXXXXXXXXXXXX corporation, Tokyo, Japan. </a:t>
            </a:r>
          </a:p>
          <a:p>
            <a:pPr algn="l"/>
            <a:endParaRPr lang="en-US" altLang="ja-JP" sz="2400" dirty="0" smtClean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  <a:p>
            <a:pPr algn="l"/>
            <a:r>
              <a:rPr kumimoji="1" lang="en-US" altLang="ja-JP" sz="24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 </a:t>
            </a:r>
          </a:p>
          <a:p>
            <a:pPr algn="l"/>
            <a:endParaRPr kumimoji="1" lang="en-US" altLang="ja-JP" sz="2400" dirty="0" smtClean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10" name="サブタイトル 2"/>
          <p:cNvSpPr txBox="1">
            <a:spLocks/>
          </p:cNvSpPr>
          <p:nvPr/>
        </p:nvSpPr>
        <p:spPr>
          <a:xfrm>
            <a:off x="4225353" y="6165304"/>
            <a:ext cx="4891644" cy="57606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60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the </a:t>
            </a:r>
            <a:r>
              <a:rPr lang="en-US" altLang="ja-JP" sz="160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71st </a:t>
            </a:r>
            <a:r>
              <a:rPr lang="en-US" altLang="ja-JP" sz="16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annual scientific congress of the JSRT </a:t>
            </a:r>
          </a:p>
          <a:p>
            <a:r>
              <a:rPr lang="en-US" altLang="ja-JP" sz="16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Japanese Society of Radiological Technology</a:t>
            </a:r>
          </a:p>
          <a:p>
            <a:endParaRPr lang="en-US" altLang="ja-JP" sz="1600" b="1" dirty="0">
              <a:solidFill>
                <a:schemeClr val="bg1"/>
              </a:solidFill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20954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19</Words>
  <Application>Microsoft Office PowerPoint</Application>
  <PresentationFormat>画面に合わせる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Disclosure of conflict of interest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この研究発表の内容に関する利益相反事項は，  ☑ 　ありません</dc:title>
  <dc:creator>Junji MORISHITA</dc:creator>
  <cp:lastModifiedBy>Kazuko Teramoto</cp:lastModifiedBy>
  <cp:revision>9</cp:revision>
  <dcterms:created xsi:type="dcterms:W3CDTF">2012-12-13T05:17:34Z</dcterms:created>
  <dcterms:modified xsi:type="dcterms:W3CDTF">2014-12-01T08:27:43Z</dcterms:modified>
</cp:coreProperties>
</file>