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6858000" type="screen4x3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45" autoAdjust="0"/>
    <p:restoredTop sz="94660"/>
  </p:normalViewPr>
  <p:slideViewPr>
    <p:cSldViewPr>
      <p:cViewPr varScale="1">
        <p:scale>
          <a:sx n="104" d="100"/>
          <a:sy n="104" d="100"/>
        </p:scale>
        <p:origin x="-19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1992" y="-84"/>
      </p:cViewPr>
      <p:guideLst>
        <p:guide orient="horz" pos="3224"/>
        <p:guide pos="22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89D8285A-1ABF-4E51-B740-0FC9A2E359AE}" type="datetimeFigureOut">
              <a:rPr kumimoji="1" lang="ja-JP" altLang="en-US" smtClean="0"/>
              <a:pPr/>
              <a:t>2015/8/29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EEA195FC-2DE1-4378-86E8-5A2403869D2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F824D1AA-7846-43FE-AD6C-4AC2996EB997}" type="datetimeFigureOut">
              <a:rPr kumimoji="1" lang="ja-JP" altLang="en-US" smtClean="0"/>
              <a:pPr/>
              <a:t>2015/8/29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38FA6042-16EB-484D-8C57-5BE6E3C30C7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FA6042-16EB-484D-8C57-5BE6E3C30C73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2015/8/29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24209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2015/8/29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01848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2015/8/29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57345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2015/8/29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55875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2015/8/29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409504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2015/8/29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87688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2015/8/29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72232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2015/8/29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19284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2015/8/29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58290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2015/8/29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422904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2015/8/29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7308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FA619-4185-4D57-8FD7-5FA0132CA328}" type="datetimeFigureOut">
              <a:rPr kumimoji="1" lang="ja-JP" altLang="en-US" smtClean="0"/>
              <a:pPr/>
              <a:t>2015/8/29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6172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67544" y="2060848"/>
            <a:ext cx="8278688" cy="2448272"/>
          </a:xfrm>
        </p:spPr>
        <p:txBody>
          <a:bodyPr>
            <a:noAutofit/>
          </a:bodyPr>
          <a:lstStyle/>
          <a:p>
            <a:r>
              <a:rPr lang="en-US" altLang="ja-JP" sz="4000" dirty="0" smtClean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Disclosure</a:t>
            </a:r>
            <a:r>
              <a:rPr lang="ja-JP" altLang="en-US" sz="4000" dirty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</a:t>
            </a:r>
            <a:r>
              <a:rPr lang="en-US" altLang="ja-JP" sz="4000" dirty="0" smtClean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of conflict of interest  </a:t>
            </a:r>
            <a: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/>
            </a:r>
            <a:b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</a:br>
            <a: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/>
            </a:r>
            <a:b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</a:br>
            <a:r>
              <a:rPr lang="en-US" altLang="ja-JP" sz="32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We have </a:t>
            </a:r>
            <a:r>
              <a:rPr lang="en-US" altLang="ja-JP" sz="32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n</a:t>
            </a:r>
            <a:r>
              <a:rPr lang="en-US" altLang="ja-JP" sz="32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othing to declare for this study.</a:t>
            </a:r>
            <a:endParaRPr kumimoji="1" lang="ja-JP" altLang="en-US" sz="32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63688" y="5805264"/>
            <a:ext cx="7281301" cy="936104"/>
          </a:xfrm>
        </p:spPr>
        <p:txBody>
          <a:bodyPr>
            <a:noAutofit/>
          </a:bodyPr>
          <a:lstStyle/>
          <a:p>
            <a:pPr algn="r"/>
            <a:r>
              <a:rPr lang="en-US" altLang="ja-JP" sz="2400" dirty="0" smtClean="0">
                <a:solidFill>
                  <a:schemeClr val="bg1"/>
                </a:solidFill>
                <a:effectLst/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the </a:t>
            </a:r>
            <a: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72nd</a:t>
            </a:r>
            <a:r>
              <a:rPr lang="en-US" altLang="ja-JP" sz="2400" dirty="0" smtClean="0">
                <a:solidFill>
                  <a:schemeClr val="bg1"/>
                </a:solidFill>
                <a:effectLst/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annual scientific congress of the JSRT </a:t>
            </a:r>
          </a:p>
          <a:p>
            <a:pPr algn="r"/>
            <a: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Japanese Society of Radiological Technology</a:t>
            </a:r>
          </a:p>
          <a:p>
            <a:pPr algn="r"/>
            <a:endParaRPr lang="en-US" altLang="ja-JP" sz="2400" dirty="0" smtClean="0">
              <a:solidFill>
                <a:schemeClr val="bg1"/>
              </a:solidFill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92678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19</Words>
  <Application>Microsoft Office PowerPoint</Application>
  <PresentationFormat>画面に合わせる (4:3)</PresentationFormat>
  <Paragraphs>4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Disclosure of conflict of interest    We have nothing to declare for this study.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この研究発表の内容に関する利益相反事項は，  ☑ 　ありません</dc:title>
  <dc:creator>Junji MORISHITA</dc:creator>
  <cp:lastModifiedBy>Kazuko Teramoto</cp:lastModifiedBy>
  <cp:revision>16</cp:revision>
  <dcterms:created xsi:type="dcterms:W3CDTF">2012-12-13T05:17:34Z</dcterms:created>
  <dcterms:modified xsi:type="dcterms:W3CDTF">2015-08-29T09:04:19Z</dcterms:modified>
</cp:coreProperties>
</file>