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72nd</a:t>
            </a:r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scientific congress of 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16</cp:revision>
  <dcterms:created xsi:type="dcterms:W3CDTF">2012-12-13T05:17:34Z</dcterms:created>
  <dcterms:modified xsi:type="dcterms:W3CDTF">2015-08-29T09:04:19Z</dcterms:modified>
</cp:coreProperties>
</file>