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-1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84"/>
      </p:cViewPr>
      <p:guideLst>
        <p:guide orient="horz" pos="3224"/>
        <p:guide pos="22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89D8285A-1ABF-4E51-B740-0FC9A2E359AE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EEA195FC-2DE1-4378-86E8-5A2403869D2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824D1AA-7846-43FE-AD6C-4AC2996EB997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FA6042-16EB-484D-8C57-5BE6E3C30C7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2015/8/29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72nd annual scientific congress of the </a:t>
            </a:r>
            <a:r>
              <a:rPr lang="en-US" altLang="ja-JP" sz="2400" dirty="0" err="1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JSRT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</a:p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 smtClean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095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74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Disclosure of conflict of interest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16</cp:revision>
  <dcterms:created xsi:type="dcterms:W3CDTF">2012-12-13T05:17:34Z</dcterms:created>
  <dcterms:modified xsi:type="dcterms:W3CDTF">2015-08-29T09:04:26Z</dcterms:modified>
</cp:coreProperties>
</file>