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</a:t>
            </a:r>
            <a:r>
              <a:rPr lang="en-US" altLang="ja-JP" sz="24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he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73rd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Meeting</a:t>
            </a:r>
            <a:r>
              <a:rPr lang="ja-JP" altLang="en-US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</a:t>
            </a:r>
            <a:r>
              <a:rPr lang="en-US" altLang="ja-JP" sz="24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18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19</cp:revision>
  <dcterms:created xsi:type="dcterms:W3CDTF">2012-12-13T05:17:34Z</dcterms:created>
  <dcterms:modified xsi:type="dcterms:W3CDTF">2016-12-20T03:01:51Z</dcterms:modified>
</cp:coreProperties>
</file>