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1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t>2017/8/22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671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t>2017/8/22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547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A6042-16EB-484D-8C57-5BE6E3C30C7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849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2017/8/22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78688" cy="2448272"/>
          </a:xfrm>
        </p:spPr>
        <p:txBody>
          <a:bodyPr>
            <a:noAutofit/>
          </a:bodyPr>
          <a:lstStyle/>
          <a:p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</a:t>
            </a:r>
            <a:r>
              <a:rPr lang="en-US" altLang="ja-JP" sz="32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n</a:t>
            </a: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othing to declare for this study.</a:t>
            </a: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63688" y="5805264"/>
            <a:ext cx="7281301" cy="936104"/>
          </a:xfrm>
        </p:spPr>
        <p:txBody>
          <a:bodyPr>
            <a:noAutofit/>
          </a:bodyPr>
          <a:lstStyle/>
          <a:p>
            <a:pPr algn="r"/>
            <a:r>
              <a:rPr lang="en-US" altLang="ja-JP" sz="2400" dirty="0" smtClean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74th</a:t>
            </a:r>
            <a:r>
              <a:rPr lang="en-US" altLang="ja-JP" sz="2400" dirty="0" smtClean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Annual Meeting of the JSRT </a:t>
            </a:r>
          </a:p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 smtClean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26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18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ＭＳ Ｐゴシック</vt:lpstr>
      <vt:lpstr>Arial</vt:lpstr>
      <vt:lpstr>Calibri</vt:lpstr>
      <vt:lpstr>Office ​​テーマ</vt:lpstr>
      <vt:lpstr>Disclosure of conflict of interest    We have nothing to declare for this study.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19</cp:revision>
  <dcterms:created xsi:type="dcterms:W3CDTF">2012-12-13T05:17:34Z</dcterms:created>
  <dcterms:modified xsi:type="dcterms:W3CDTF">2017-08-22T06:22:22Z</dcterms:modified>
</cp:coreProperties>
</file>