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9D8285A-1ABF-4E51-B740-0FC9A2E359AE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EA195FC-2DE1-4378-86E8-5A2403869D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671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824D1AA-7846-43FE-AD6C-4AC2996EB997}" type="datetimeFigureOut">
              <a:rPr kumimoji="1" lang="ja-JP" altLang="en-US" smtClean="0"/>
              <a:t>2017/8/22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FA6042-16EB-484D-8C57-5BE6E3C30C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54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6042-16EB-484D-8C57-5BE6E3C30C7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2017/8/22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78688" cy="2448272"/>
          </a:xfrm>
        </p:spPr>
        <p:txBody>
          <a:bodyPr>
            <a:noAutofit/>
          </a:bodyPr>
          <a:lstStyle/>
          <a:p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Disclosure</a:t>
            </a:r>
            <a:r>
              <a:rPr lang="ja-JP" altLang="en-US" sz="4000" dirty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4000" dirty="0" smtClean="0">
                <a:solidFill>
                  <a:srgbClr val="FFFF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of conflict of interest  </a:t>
            </a:r>
            <a: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have </a:t>
            </a:r>
            <a:r>
              <a:rPr lang="en-US" altLang="ja-JP" sz="3200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lang="en-US" altLang="ja-JP" sz="32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othing to declare for this study.</a:t>
            </a:r>
            <a:endParaRPr kumimoji="1" lang="ja-JP" altLang="en-US" sz="32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7281301" cy="936104"/>
          </a:xfrm>
        </p:spPr>
        <p:txBody>
          <a:bodyPr>
            <a:noAutofit/>
          </a:bodyPr>
          <a:lstStyle/>
          <a:p>
            <a:pPr algn="r"/>
            <a:r>
              <a:rPr lang="en-US" altLang="ja-JP" sz="24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</a:t>
            </a:r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74th</a:t>
            </a:r>
            <a:r>
              <a:rPr lang="en-US" altLang="ja-JP" sz="2400" dirty="0" smtClean="0">
                <a:solidFill>
                  <a:schemeClr val="bg1"/>
                </a:solidFill>
                <a:effectLst/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Annual Meeting of the JSRT </a:t>
            </a:r>
          </a:p>
          <a:p>
            <a:pPr algn="r"/>
            <a:r>
              <a:rPr lang="en-US" altLang="ja-JP" sz="2400" dirty="0" smtClean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Japanese Society of Radiological Technology</a:t>
            </a:r>
          </a:p>
          <a:p>
            <a:pPr algn="r"/>
            <a:endParaRPr lang="en-US" altLang="ja-JP" sz="2400" dirty="0" smtClean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6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​​テーマ</vt:lpstr>
      <vt:lpstr>Disclosure of conflict of interest    We have nothing to declare for this study.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19</cp:revision>
  <dcterms:created xsi:type="dcterms:W3CDTF">2012-12-13T05:17:34Z</dcterms:created>
  <dcterms:modified xsi:type="dcterms:W3CDTF">2017-08-22T06:22:22Z</dcterms:modified>
</cp:coreProperties>
</file>