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41415"/>
  </p:normalViewPr>
  <p:slideViewPr>
    <p:cSldViewPr>
      <p:cViewPr varScale="1">
        <p:scale>
          <a:sx n="71" d="100"/>
          <a:sy n="71" d="100"/>
        </p:scale>
        <p:origin x="4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nothing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75th</a:t>
            </a:r>
            <a:r>
              <a:rPr lang="en-US" altLang="ja-JP" sz="2400" dirty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67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仲井小波</cp:lastModifiedBy>
  <cp:revision>20</cp:revision>
  <dcterms:created xsi:type="dcterms:W3CDTF">2012-12-13T05:17:34Z</dcterms:created>
  <dcterms:modified xsi:type="dcterms:W3CDTF">2018-08-07T02:55:55Z</dcterms:modified>
</cp:coreProperties>
</file>