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63" autoAdjust="0"/>
    <p:restoredTop sz="41415"/>
  </p:normalViewPr>
  <p:slideViewPr>
    <p:cSldViewPr>
      <p:cViewPr varScale="1">
        <p:scale>
          <a:sx n="71" d="100"/>
          <a:sy n="71" d="100"/>
        </p:scale>
        <p:origin x="43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t>2018/8/7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671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t>2018/8/7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547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conflict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75th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095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72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 Unicode MS</vt:lpstr>
      <vt:lpstr>ＭＳ Ｐゴシック</vt:lpstr>
      <vt:lpstr>Arial</vt:lpstr>
      <vt:lpstr>Calibri</vt:lpstr>
      <vt:lpstr>Wingdings</vt:lpstr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仲井小波</cp:lastModifiedBy>
  <cp:revision>21</cp:revision>
  <dcterms:created xsi:type="dcterms:W3CDTF">2012-12-13T05:17:34Z</dcterms:created>
  <dcterms:modified xsi:type="dcterms:W3CDTF">2018-08-07T02:56:08Z</dcterms:modified>
</cp:coreProperties>
</file>