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59" r:id="rId3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445" autoAdjust="0"/>
    <p:restoredTop sz="94660"/>
  </p:normalViewPr>
  <p:slideViewPr>
    <p:cSldViewPr>
      <p:cViewPr varScale="1">
        <p:scale>
          <a:sx n="108" d="100"/>
          <a:sy n="108" d="100"/>
        </p:scale>
        <p:origin x="165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984" y="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9D8285A-1ABF-4E51-B740-0FC9A2E359AE}" type="datetimeFigureOut">
              <a:rPr kumimoji="1" lang="ja-JP" altLang="en-US" smtClean="0"/>
              <a:pPr/>
              <a:t>2020/1/31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EA195FC-2DE1-4378-86E8-5A2403869D2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824D1AA-7846-43FE-AD6C-4AC2996EB997}" type="datetimeFigureOut">
              <a:rPr kumimoji="1" lang="ja-JP" altLang="en-US" smtClean="0"/>
              <a:pPr/>
              <a:t>2020/1/31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FA6042-16EB-484D-8C57-5BE6E3C30C7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FA6042-16EB-484D-8C57-5BE6E3C30C73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2020/1/31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2060848"/>
            <a:ext cx="8278688" cy="2448272"/>
          </a:xfrm>
        </p:spPr>
        <p:txBody>
          <a:bodyPr>
            <a:noAutofit/>
          </a:bodyPr>
          <a:lstStyle/>
          <a:p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</a:t>
            </a:r>
            <a:r>
              <a:rPr lang="ja-JP" altLang="en-US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of conflict of interest  </a:t>
            </a: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32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We have nothing to declare for this study.</a:t>
            </a:r>
            <a:endParaRPr kumimoji="1" lang="ja-JP" altLang="en-US" sz="32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63688" y="5805264"/>
            <a:ext cx="7281301" cy="936104"/>
          </a:xfrm>
        </p:spPr>
        <p:txBody>
          <a:bodyPr>
            <a:noAutofit/>
          </a:bodyPr>
          <a:lstStyle/>
          <a:p>
            <a:pPr algn="r"/>
            <a:r>
              <a:rPr lang="en-US" altLang="ja-JP" sz="2400" dirty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76th</a:t>
            </a:r>
            <a:r>
              <a:rPr lang="en-US" altLang="ja-JP" sz="2400" dirty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annual meeting of the JSRT </a:t>
            </a:r>
          </a:p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2678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78688" cy="864096"/>
          </a:xfrm>
        </p:spPr>
        <p:txBody>
          <a:bodyPr>
            <a:noAutofit/>
          </a:bodyPr>
          <a:lstStyle/>
          <a:p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 of conflict of interest  </a:t>
            </a:r>
            <a:endParaRPr kumimoji="1" lang="ja-JP" altLang="en-US" sz="4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54460" y="1340768"/>
            <a:ext cx="7560840" cy="435577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ja-JP" altLang="en-US" sz="2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898476" y="1431131"/>
            <a:ext cx="7272808" cy="4175051"/>
          </a:xfrm>
        </p:spPr>
        <p:txBody>
          <a:bodyPr>
            <a:noAutofit/>
          </a:bodyPr>
          <a:lstStyle/>
          <a:p>
            <a:pPr algn="l"/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&lt;E</a:t>
            </a:r>
            <a:r>
              <a:rPr kumimoji="1"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xamples&gt;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This study was supported in part by the a research grant from XXX</a:t>
            </a:r>
            <a:r>
              <a:rPr lang="ja-JP" altLang="en-US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corporation, Tokyo, Japan. 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Authors  AA and BB are employee of XXX corporation, Tokyo, Japan.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Device (product name) used in this study was provided by  XXX corporation, Tokyo, Japan. </a:t>
            </a:r>
          </a:p>
          <a:p>
            <a:pPr algn="l"/>
            <a:endParaRPr lang="en-US" altLang="ja-JP" sz="28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algn="l"/>
            <a:r>
              <a:rPr kumimoji="1" lang="en-US" altLang="ja-JP" sz="28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</a:t>
            </a:r>
          </a:p>
          <a:p>
            <a:pPr algn="l"/>
            <a:endParaRPr kumimoji="1" lang="en-US" altLang="ja-JP" sz="28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1763688" y="5805264"/>
            <a:ext cx="7281301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76th annual meeting of the JSRT </a:t>
            </a:r>
          </a:p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0954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102</Words>
  <Application>Microsoft Office PowerPoint</Application>
  <PresentationFormat>画面に合わせる (4:3)</PresentationFormat>
  <Paragraphs>13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 Unicode MS</vt:lpstr>
      <vt:lpstr>Arial</vt:lpstr>
      <vt:lpstr>Calibri</vt:lpstr>
      <vt:lpstr>Wingdings</vt:lpstr>
      <vt:lpstr>Office ​​テーマ</vt:lpstr>
      <vt:lpstr>Disclosure of conflict of interest    We have nothing to declare for this study.</vt:lpstr>
      <vt:lpstr>Disclosure of conflict of interest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nakai</cp:lastModifiedBy>
  <cp:revision>18</cp:revision>
  <dcterms:created xsi:type="dcterms:W3CDTF">2012-12-13T05:17:34Z</dcterms:created>
  <dcterms:modified xsi:type="dcterms:W3CDTF">2020-01-31T07:01:32Z</dcterms:modified>
</cp:coreProperties>
</file>