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9" r:id="rId3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1" autoAdjust="0"/>
    <p:restoredTop sz="41415"/>
  </p:normalViewPr>
  <p:slideViewPr>
    <p:cSldViewPr>
      <p:cViewPr varScale="1">
        <p:scale>
          <a:sx n="101" d="100"/>
          <a:sy n="101" d="100"/>
        </p:scale>
        <p:origin x="15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2020/7/6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2020/7/6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77th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D68A1BF-075B-AE4F-B763-65360C330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77th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101</Words>
  <Application>Microsoft Macintosh PowerPoint</Application>
  <PresentationFormat>画面に合わせる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 Unicode MS</vt:lpstr>
      <vt:lpstr>Arial</vt:lpstr>
      <vt:lpstr>Calibri</vt:lpstr>
      <vt:lpstr>Wingdings</vt:lpstr>
      <vt:lpstr>Office ​​テーマ</vt:lpstr>
      <vt:lpstr>Disclosure of conflict of interest    We have nothing to declare for this study.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伊東 孝宏</cp:lastModifiedBy>
  <cp:revision>22</cp:revision>
  <dcterms:created xsi:type="dcterms:W3CDTF">2012-12-13T05:17:34Z</dcterms:created>
  <dcterms:modified xsi:type="dcterms:W3CDTF">2020-07-06T14:22:54Z</dcterms:modified>
</cp:coreProperties>
</file>