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45" autoAdjust="0"/>
    <p:restoredTop sz="94660"/>
  </p:normalViewPr>
  <p:slideViewPr>
    <p:cSldViewPr>
      <p:cViewPr varScale="1">
        <p:scale>
          <a:sx n="88" d="100"/>
          <a:sy n="88" d="100"/>
        </p:scale>
        <p:origin x="416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1992" y="-84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89D8285A-1ABF-4E51-B740-0FC9A2E359AE}" type="datetimeFigureOut">
              <a:rPr kumimoji="1" lang="ja-JP" altLang="en-US" smtClean="0"/>
              <a:pPr/>
              <a:t>2021/2/24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EEA195FC-2DE1-4378-86E8-5A2403869D2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F824D1AA-7846-43FE-AD6C-4AC2996EB997}" type="datetimeFigureOut">
              <a:rPr kumimoji="1" lang="ja-JP" altLang="en-US" smtClean="0"/>
              <a:pPr/>
              <a:t>2021/2/24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38FA6042-16EB-484D-8C57-5BE6E3C30C7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209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848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345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875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504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2021/2/24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688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2021/2/24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32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284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2021/2/24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290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2021/2/24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904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2021/2/24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08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FA619-4185-4D57-8FD7-5FA0132CA328}" type="datetimeFigureOut">
              <a:rPr kumimoji="1" lang="ja-JP" altLang="en-US" smtClean="0"/>
              <a:pPr/>
              <a:t>2021/2/24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2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95536" y="404664"/>
            <a:ext cx="8278688" cy="864096"/>
          </a:xfrm>
        </p:spPr>
        <p:txBody>
          <a:bodyPr>
            <a:noAutofit/>
          </a:bodyPr>
          <a:lstStyle/>
          <a:p>
            <a:r>
              <a:rPr lang="en-US" altLang="ja-JP" sz="4000" dirty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Disclosure of conflict of interest  </a:t>
            </a:r>
            <a:endParaRPr kumimoji="1" lang="ja-JP" altLang="en-US" sz="40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754460" y="1340768"/>
            <a:ext cx="7560840" cy="4355778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150000"/>
              </a:lnSpc>
              <a:defRPr/>
            </a:pPr>
            <a:endParaRPr lang="ja-JP" altLang="en-US" sz="20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898476" y="1431131"/>
            <a:ext cx="7272808" cy="4175051"/>
          </a:xfrm>
        </p:spPr>
        <p:txBody>
          <a:bodyPr>
            <a:noAutofit/>
          </a:bodyPr>
          <a:lstStyle/>
          <a:p>
            <a:pPr algn="l"/>
            <a:r>
              <a:rPr lang="en-US" altLang="ja-JP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&lt;E</a:t>
            </a:r>
            <a:r>
              <a:rPr kumimoji="1" lang="en-US" altLang="ja-JP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xamples&gt;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altLang="ja-JP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This study was supported in part by the a research grant from XXX</a:t>
            </a:r>
            <a:r>
              <a:rPr lang="ja-JP" altLang="en-US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</a:t>
            </a:r>
            <a:r>
              <a:rPr lang="en-US" altLang="ja-JP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corporation, Tokyo, Japan. 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altLang="ja-JP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Authors  AA and BB are employee of XXX corporation, Tokyo, Japan.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altLang="ja-JP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Device (product name) used in this study was provided by  XXX corporation, Tokyo, Japan. </a:t>
            </a:r>
          </a:p>
          <a:p>
            <a:pPr algn="l"/>
            <a:endParaRPr lang="en-US" altLang="ja-JP" sz="28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  <a:p>
            <a:pPr algn="l"/>
            <a:r>
              <a:rPr kumimoji="1" lang="en-US" altLang="ja-JP" sz="2800" dirty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 </a:t>
            </a:r>
          </a:p>
          <a:p>
            <a:pPr algn="l"/>
            <a:endParaRPr kumimoji="1" lang="en-US" altLang="ja-JP" sz="28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6" name="サブタイトル 2"/>
          <p:cNvSpPr txBox="1">
            <a:spLocks/>
          </p:cNvSpPr>
          <p:nvPr/>
        </p:nvSpPr>
        <p:spPr>
          <a:xfrm>
            <a:off x="1763688" y="5805264"/>
            <a:ext cx="7281301" cy="9361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T</a:t>
            </a:r>
            <a:r>
              <a:rPr lang="en-US" altLang="ja-JP" sz="240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he </a:t>
            </a:r>
            <a: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77th annual meeting of the JSRT </a:t>
            </a:r>
          </a:p>
          <a:p>
            <a:pPr algn="r"/>
            <a: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Japanese Society of Radiological Technology</a:t>
            </a:r>
          </a:p>
          <a:p>
            <a:pPr algn="r"/>
            <a:endParaRPr lang="en-US" altLang="ja-JP" sz="2400" dirty="0">
              <a:solidFill>
                <a:schemeClr val="bg1"/>
              </a:solidFill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20954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73</Words>
  <Application>Microsoft Office PowerPoint</Application>
  <PresentationFormat>画面に合わせる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 Unicode MS</vt:lpstr>
      <vt:lpstr>Arial</vt:lpstr>
      <vt:lpstr>Calibri</vt:lpstr>
      <vt:lpstr>Wingdings</vt:lpstr>
      <vt:lpstr>Office ​​テーマ</vt:lpstr>
      <vt:lpstr>Disclosure of conflict of interest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この研究発表の内容に関する利益相反事項は，  ☑ 　ありません</dc:title>
  <dc:creator>Junji MORISHITA</dc:creator>
  <cp:lastModifiedBy>Kawagoe</cp:lastModifiedBy>
  <cp:revision>19</cp:revision>
  <dcterms:created xsi:type="dcterms:W3CDTF">2012-12-13T05:17:34Z</dcterms:created>
  <dcterms:modified xsi:type="dcterms:W3CDTF">2021-02-24T07:41:42Z</dcterms:modified>
</cp:coreProperties>
</file>