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88" d="100"/>
          <a:sy n="88" d="100"/>
        </p:scale>
        <p:origin x="748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conflict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77th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095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73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Wingdings</vt:lpstr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Kawagoe</cp:lastModifiedBy>
  <cp:revision>18</cp:revision>
  <dcterms:created xsi:type="dcterms:W3CDTF">2012-12-13T05:17:34Z</dcterms:created>
  <dcterms:modified xsi:type="dcterms:W3CDTF">2021-01-26T06:07:08Z</dcterms:modified>
</cp:coreProperties>
</file>