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94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70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8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67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750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14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7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299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24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27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8D0B7-CD87-4F53-A006-E1F61A3AFA7B}" type="datetimeFigureOut">
              <a:rPr kumimoji="1" lang="ja-JP" altLang="en-US" smtClean="0"/>
              <a:t>2022/6/18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0BA6-01C2-4480-967A-93AFA992F5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92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46408"/>
            <a:ext cx="7772400" cy="1281309"/>
          </a:xfrm>
        </p:spPr>
        <p:txBody>
          <a:bodyPr>
            <a:normAutofit/>
          </a:bodyPr>
          <a:lstStyle/>
          <a:p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4000" b="1" dirty="0">
              <a:solidFill>
                <a:srgbClr val="FFFF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2653990"/>
            <a:ext cx="6858000" cy="1460713"/>
          </a:xfrm>
          <a:solidFill>
            <a:schemeClr val="bg1"/>
          </a:solidFill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We have nothing to declare for this study.</a:t>
            </a:r>
            <a:endParaRPr kumimoji="1"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162624" y="5791299"/>
            <a:ext cx="881876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 79</a:t>
            </a:r>
            <a:r>
              <a:rPr kumimoji="1" lang="en-US" altLang="ja-JP" sz="2800" b="1" baseline="30000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the JSRT</a:t>
            </a:r>
          </a:p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800" b="1" dirty="0">
              <a:solidFill>
                <a:srgbClr val="00FF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9742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858C4E-62B2-49F0-8E6D-813F59C88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46408"/>
            <a:ext cx="7772400" cy="1281309"/>
          </a:xfrm>
        </p:spPr>
        <p:txBody>
          <a:bodyPr>
            <a:normAutofit/>
          </a:bodyPr>
          <a:lstStyle/>
          <a:p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Disclosure of </a:t>
            </a:r>
            <a:b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40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Conflict of Interest (COI)</a:t>
            </a:r>
            <a:endParaRPr kumimoji="1" lang="ja-JP" altLang="en-US" sz="4000" b="1" dirty="0">
              <a:solidFill>
                <a:srgbClr val="FFFF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3564AA-D91C-49BC-97FD-2DCE63403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487" y="1561171"/>
            <a:ext cx="8526733" cy="4230128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&lt;Examples&gt;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This study was supported in part by the research grant from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Authors AA and BB are employee of XXX corporation, Tokyo, Japan.</a:t>
            </a:r>
          </a:p>
          <a:p>
            <a:pPr marL="571500" indent="-5715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kumimoji="1"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Device (product name) used in this study was provided by XXX corporation, Tokyo, Japan.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22B80-F2EC-43D8-B0FC-4F950624A824}"/>
              </a:ext>
            </a:extLst>
          </p:cNvPr>
          <p:cNvSpPr txBox="1"/>
          <p:nvPr/>
        </p:nvSpPr>
        <p:spPr>
          <a:xfrm>
            <a:off x="272425" y="5791299"/>
            <a:ext cx="85991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 79</a:t>
            </a:r>
            <a:r>
              <a:rPr kumimoji="1" lang="en-US" altLang="ja-JP" sz="2800" b="1" baseline="30000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</a:t>
            </a:r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Annual Meeting of the JSRT</a:t>
            </a:r>
          </a:p>
          <a:p>
            <a:pPr algn="ctr"/>
            <a:r>
              <a:rPr kumimoji="1" lang="en-US" altLang="ja-JP" sz="2800" b="1" dirty="0">
                <a:solidFill>
                  <a:srgbClr val="00FF9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Japanese Society of Radiological Technology</a:t>
            </a:r>
            <a:endParaRPr kumimoji="1" lang="ja-JP" altLang="en-US" sz="2800" b="1" dirty="0">
              <a:solidFill>
                <a:srgbClr val="00FF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2126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a8c1b1-03cd-4e74-b788-09bd1beebd6d" xsi:nil="true"/>
    <lcf76f155ced4ddcb4097134ff3c332f xmlns="6c502f8a-71ea-4e74-a469-4a5511ae360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55741C3395D73439AC29085BBA0212E" ma:contentTypeVersion="13" ma:contentTypeDescription="新しいドキュメントを作成します。" ma:contentTypeScope="" ma:versionID="7e8303d6389adc866505cf2fd999eecf">
  <xsd:schema xmlns:xsd="http://www.w3.org/2001/XMLSchema" xmlns:xs="http://www.w3.org/2001/XMLSchema" xmlns:p="http://schemas.microsoft.com/office/2006/metadata/properties" xmlns:ns2="6c502f8a-71ea-4e74-a469-4a5511ae3609" xmlns:ns3="21a8c1b1-03cd-4e74-b788-09bd1beebd6d" targetNamespace="http://schemas.microsoft.com/office/2006/metadata/properties" ma:root="true" ma:fieldsID="fe40db18a9eae5ad71316d1e8919da24" ns2:_="" ns3:_="">
    <xsd:import namespace="6c502f8a-71ea-4e74-a469-4a5511ae3609"/>
    <xsd:import namespace="21a8c1b1-03cd-4e74-b788-09bd1beebd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02f8a-71ea-4e74-a469-4a5511ae36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8bea7cac-c368-468c-a928-bd2c1f4f78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a8c1b1-03cd-4e74-b788-09bd1beebd6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a9b2b6c-580c-4d2e-aed7-aa5d52337494}" ma:internalName="TaxCatchAll" ma:showField="CatchAllData" ma:web="21a8c1b1-03cd-4e74-b788-09bd1beebd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5D097A-6F12-4431-AC9F-AFA302674328}">
  <ds:schemaRefs>
    <ds:schemaRef ds:uri="http://schemas.microsoft.com/office/2006/metadata/properties"/>
    <ds:schemaRef ds:uri="http://schemas.microsoft.com/office/infopath/2007/PartnerControls"/>
    <ds:schemaRef ds:uri="21a8c1b1-03cd-4e74-b788-09bd1beebd6d"/>
    <ds:schemaRef ds:uri="6c502f8a-71ea-4e74-a469-4a5511ae3609"/>
  </ds:schemaRefs>
</ds:datastoreItem>
</file>

<file path=customXml/itemProps2.xml><?xml version="1.0" encoding="utf-8"?>
<ds:datastoreItem xmlns:ds="http://schemas.openxmlformats.org/officeDocument/2006/customXml" ds:itemID="{D9770876-B1B7-472F-AF3D-9F72736A54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9E0FD4-7FD9-45EC-A7AE-E77F8C98DE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502f8a-71ea-4e74-a469-4a5511ae3609"/>
    <ds:schemaRef ds:uri="21a8c1b1-03cd-4e74-b788-09bd1beebd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105</Words>
  <Application>Microsoft Office PowerPoint</Application>
  <PresentationFormat>画面に合わせる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Arial</vt:lpstr>
      <vt:lpstr>Calibri</vt:lpstr>
      <vt:lpstr>Calibri Light</vt:lpstr>
      <vt:lpstr>Wingdings</vt:lpstr>
      <vt:lpstr>Office テーマ</vt:lpstr>
      <vt:lpstr>Disclosure of  Conflict of Interest (COI)</vt:lpstr>
      <vt:lpstr>Disclosure of  Conflict of Interest (COI)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of  Conflict of Interest (COI)</dc:title>
  <dc:creator>白石順二</dc:creator>
  <cp:lastModifiedBy>TAKAO Yoshinori</cp:lastModifiedBy>
  <cp:revision>4</cp:revision>
  <dcterms:created xsi:type="dcterms:W3CDTF">2021-07-01T07:13:00Z</dcterms:created>
  <dcterms:modified xsi:type="dcterms:W3CDTF">2022-06-18T12:35:32Z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0x010100655741C3395D73439AC29085BBA0212E</vt:lpwstr>
  </property>
  <property fmtid="{D5CDD505-2E9C-101B-9397-08002B2CF9AE}" pid="3" name="MediaServiceImageTags">
    <vt:lpwstr/>
  </property>
</Properties>
</file>