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162624" y="5791299"/>
            <a:ext cx="88187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79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7" y="1561171"/>
            <a:ext cx="8526733" cy="423012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272425" y="5791299"/>
            <a:ext cx="85991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79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105</Words>
  <Application>Microsoft Office PowerPoint</Application>
  <PresentationFormat>画面に合わせる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Wingdings</vt:lpstr>
      <vt:lpstr>Office テーマ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仲井 小波(Nakai Sanami)</cp:lastModifiedBy>
  <cp:revision>5</cp:revision>
  <dcterms:created xsi:type="dcterms:W3CDTF">2021-07-01T07:13:00Z</dcterms:created>
  <dcterms:modified xsi:type="dcterms:W3CDTF">2023-03-27T01:30:48Z</dcterms:modified>
</cp:coreProperties>
</file>