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  <p:sldId id="257" r:id="rId6"/>
    <p:sldId id="258" r:id="rId7"/>
    <p:sldId id="259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E33CF63-A4AB-4846-8FB5-07D8C99B71D5}" v="2" dt="2023-08-03T05:59:15.31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00" autoAdjust="0"/>
    <p:restoredTop sz="94660"/>
  </p:normalViewPr>
  <p:slideViewPr>
    <p:cSldViewPr snapToGrid="0">
      <p:cViewPr varScale="1">
        <p:scale>
          <a:sx n="89" d="100"/>
          <a:sy n="89" d="100"/>
        </p:scale>
        <p:origin x="114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仲井 小波(Nakai Sanami)" userId="b18ec8d0-8519-4422-884d-49fec17e2e16" providerId="ADAL" clId="{9E33CF63-A4AB-4846-8FB5-07D8C99B71D5}"/>
    <pc:docChg chg="addSld modSld">
      <pc:chgData name="仲井 小波(Nakai Sanami)" userId="b18ec8d0-8519-4422-884d-49fec17e2e16" providerId="ADAL" clId="{9E33CF63-A4AB-4846-8FB5-07D8C99B71D5}" dt="2023-08-03T05:59:15.303" v="1"/>
      <pc:docMkLst>
        <pc:docMk/>
      </pc:docMkLst>
      <pc:sldChg chg="add">
        <pc:chgData name="仲井 小波(Nakai Sanami)" userId="b18ec8d0-8519-4422-884d-49fec17e2e16" providerId="ADAL" clId="{9E33CF63-A4AB-4846-8FB5-07D8C99B71D5}" dt="2023-08-03T05:59:12.769" v="0"/>
        <pc:sldMkLst>
          <pc:docMk/>
          <pc:sldMk cId="827247816" sldId="258"/>
        </pc:sldMkLst>
      </pc:sldChg>
      <pc:sldChg chg="add">
        <pc:chgData name="仲井 小波(Nakai Sanami)" userId="b18ec8d0-8519-4422-884d-49fec17e2e16" providerId="ADAL" clId="{9E33CF63-A4AB-4846-8FB5-07D8C99B71D5}" dt="2023-08-03T05:59:15.303" v="1"/>
        <pc:sldMkLst>
          <pc:docMk/>
          <pc:sldMk cId="56882575" sldId="259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8D0B7-CD87-4F53-A006-E1F61A3AFA7B}" type="datetimeFigureOut">
              <a:rPr kumimoji="1" lang="ja-JP" altLang="en-US" smtClean="0"/>
              <a:t>2023/8/3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80BA6-01C2-4480-967A-93AFA992F5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29425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8D0B7-CD87-4F53-A006-E1F61A3AFA7B}" type="datetimeFigureOut">
              <a:rPr kumimoji="1" lang="ja-JP" altLang="en-US" smtClean="0"/>
              <a:t>2023/8/3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80BA6-01C2-4480-967A-93AFA992F5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2472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8D0B7-CD87-4F53-A006-E1F61A3AFA7B}" type="datetimeFigureOut">
              <a:rPr kumimoji="1" lang="ja-JP" altLang="en-US" smtClean="0"/>
              <a:t>2023/8/3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80BA6-01C2-4480-967A-93AFA992F5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357044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8D0B7-CD87-4F53-A006-E1F61A3AFA7B}" type="datetimeFigureOut">
              <a:rPr kumimoji="1" lang="ja-JP" altLang="en-US" smtClean="0"/>
              <a:t>2023/8/3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80BA6-01C2-4480-967A-93AFA992F5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4385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8D0B7-CD87-4F53-A006-E1F61A3AFA7B}" type="datetimeFigureOut">
              <a:rPr kumimoji="1" lang="ja-JP" altLang="en-US" smtClean="0"/>
              <a:t>2023/8/3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80BA6-01C2-4480-967A-93AFA992F5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876769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8D0B7-CD87-4F53-A006-E1F61A3AFA7B}" type="datetimeFigureOut">
              <a:rPr kumimoji="1" lang="ja-JP" altLang="en-US" smtClean="0"/>
              <a:t>2023/8/3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80BA6-01C2-4480-967A-93AFA992F5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927505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8D0B7-CD87-4F53-A006-E1F61A3AFA7B}" type="datetimeFigureOut">
              <a:rPr kumimoji="1" lang="ja-JP" altLang="en-US" smtClean="0"/>
              <a:t>2023/8/3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80BA6-01C2-4480-967A-93AFA992F5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151442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8D0B7-CD87-4F53-A006-E1F61A3AFA7B}" type="datetimeFigureOut">
              <a:rPr kumimoji="1" lang="ja-JP" altLang="en-US" smtClean="0"/>
              <a:t>2023/8/3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80BA6-01C2-4480-967A-93AFA992F5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13873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8D0B7-CD87-4F53-A006-E1F61A3AFA7B}" type="datetimeFigureOut">
              <a:rPr kumimoji="1" lang="ja-JP" altLang="en-US" smtClean="0"/>
              <a:t>2023/8/3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80BA6-01C2-4480-967A-93AFA992F5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512992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8D0B7-CD87-4F53-A006-E1F61A3AFA7B}" type="datetimeFigureOut">
              <a:rPr kumimoji="1" lang="ja-JP" altLang="en-US" smtClean="0"/>
              <a:t>2023/8/3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80BA6-01C2-4480-967A-93AFA992F5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462409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8D0B7-CD87-4F53-A006-E1F61A3AFA7B}" type="datetimeFigureOut">
              <a:rPr kumimoji="1" lang="ja-JP" altLang="en-US" smtClean="0"/>
              <a:t>2023/8/3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80BA6-01C2-4480-967A-93AFA992F5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592729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78D0B7-CD87-4F53-A006-E1F61A3AFA7B}" type="datetimeFigureOut">
              <a:rPr kumimoji="1" lang="ja-JP" altLang="en-US" smtClean="0"/>
              <a:t>2023/8/3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480BA6-01C2-4480-967A-93AFA992F5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049217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タイトル 1">
            <a:extLst>
              <a:ext uri="{FF2B5EF4-FFF2-40B4-BE49-F238E27FC236}">
                <a16:creationId xmlns:a16="http://schemas.microsoft.com/office/drawing/2014/main" id="{936D6A8C-F0D6-470A-81E4-8ED9BC72C1E8}"/>
              </a:ext>
            </a:extLst>
          </p:cNvPr>
          <p:cNvSpPr txBox="1">
            <a:spLocks/>
          </p:cNvSpPr>
          <p:nvPr/>
        </p:nvSpPr>
        <p:spPr>
          <a:xfrm>
            <a:off x="566405" y="1672657"/>
            <a:ext cx="8278688" cy="2343131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2800" b="1" dirty="0">
                <a:latin typeface="+mn-ea"/>
                <a:ea typeface="+mn-ea"/>
              </a:rPr>
              <a:t>この研究発表の内容に関する利益相反事項は，</a:t>
            </a:r>
            <a:br>
              <a:rPr lang="en-US" altLang="ja-JP" sz="2800" b="1" dirty="0">
                <a:latin typeface="+mn-ea"/>
                <a:ea typeface="+mn-ea"/>
              </a:rPr>
            </a:br>
            <a:br>
              <a:rPr lang="en-US" altLang="ja-JP" sz="2800" b="1" dirty="0">
                <a:latin typeface="+mn-ea"/>
                <a:ea typeface="+mn-ea"/>
              </a:rPr>
            </a:br>
            <a:r>
              <a:rPr lang="ja-JP" altLang="en-US" sz="2800" b="1" dirty="0">
                <a:latin typeface="+mn-ea"/>
                <a:ea typeface="+mn-ea"/>
              </a:rPr>
              <a:t>☑ 　ありません</a:t>
            </a:r>
            <a:br>
              <a:rPr lang="ja-JP" altLang="en-US" sz="2800" b="1" dirty="0">
                <a:latin typeface="+mn-ea"/>
                <a:ea typeface="+mn-ea"/>
              </a:rPr>
            </a:br>
            <a:endParaRPr lang="ja-JP" altLang="en-US" sz="2800" b="1" dirty="0">
              <a:latin typeface="+mn-ea"/>
              <a:ea typeface="+mn-ea"/>
            </a:endParaRPr>
          </a:p>
        </p:txBody>
      </p:sp>
      <p:sp>
        <p:nvSpPr>
          <p:cNvPr id="10" name="サブタイトル 2">
            <a:extLst>
              <a:ext uri="{FF2B5EF4-FFF2-40B4-BE49-F238E27FC236}">
                <a16:creationId xmlns:a16="http://schemas.microsoft.com/office/drawing/2014/main" id="{7083FA9C-6F3D-4B43-BE46-C786922931F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337927" y="5483073"/>
            <a:ext cx="3806073" cy="1222527"/>
          </a:xfrm>
        </p:spPr>
        <p:txBody>
          <a:bodyPr>
            <a:noAutofit/>
          </a:bodyPr>
          <a:lstStyle/>
          <a:p>
            <a:pPr algn="l"/>
            <a:r>
              <a:rPr kumimoji="1" lang="ja-JP" altLang="en-US" sz="2000" b="1" dirty="0">
                <a:latin typeface="+mn-ea"/>
                <a:cs typeface="Meiryo UI" panose="020B0604030504040204" pitchFamily="50" charset="-128"/>
              </a:rPr>
              <a:t>公益社団法人</a:t>
            </a:r>
            <a:endParaRPr kumimoji="1" lang="en-US" altLang="ja-JP" sz="2000" b="1" dirty="0">
              <a:latin typeface="+mn-ea"/>
              <a:cs typeface="Meiryo UI" panose="020B0604030504040204" pitchFamily="50" charset="-128"/>
            </a:endParaRPr>
          </a:p>
          <a:p>
            <a:pPr algn="l"/>
            <a:r>
              <a:rPr lang="ja-JP" altLang="en-US" sz="2000" b="1" dirty="0">
                <a:latin typeface="+mn-ea"/>
                <a:cs typeface="Meiryo UI" panose="020B0604030504040204" pitchFamily="50" charset="-128"/>
              </a:rPr>
              <a:t>日本放射線技術学会（</a:t>
            </a:r>
            <a:r>
              <a:rPr lang="en-US" altLang="ja-JP" sz="2000" b="1" dirty="0">
                <a:latin typeface="+mn-ea"/>
                <a:cs typeface="Meiryo UI" panose="020B0604030504040204" pitchFamily="50" charset="-128"/>
              </a:rPr>
              <a:t>JSRT</a:t>
            </a:r>
            <a:r>
              <a:rPr lang="ja-JP" altLang="en-US" sz="2000" b="1" dirty="0">
                <a:latin typeface="+mn-ea"/>
                <a:cs typeface="Meiryo UI" panose="020B0604030504040204" pitchFamily="50" charset="-128"/>
              </a:rPr>
              <a:t>）</a:t>
            </a:r>
            <a:endParaRPr lang="en-US" altLang="ja-JP" sz="2000" b="1" dirty="0">
              <a:latin typeface="+mn-ea"/>
              <a:cs typeface="Meiryo UI" panose="020B0604030504040204" pitchFamily="50" charset="-128"/>
            </a:endParaRPr>
          </a:p>
          <a:p>
            <a:pPr algn="l"/>
            <a:r>
              <a:rPr lang="ja-JP" altLang="en-US" sz="2000" b="1" dirty="0">
                <a:latin typeface="+mn-ea"/>
                <a:cs typeface="Meiryo UI" panose="020B0604030504040204" pitchFamily="50" charset="-128"/>
              </a:rPr>
              <a:t>第</a:t>
            </a:r>
            <a:r>
              <a:rPr lang="en-US" altLang="ja-JP" sz="2000" b="1" dirty="0">
                <a:latin typeface="+mn-ea"/>
                <a:cs typeface="Meiryo UI" panose="020B0604030504040204" pitchFamily="50" charset="-128"/>
              </a:rPr>
              <a:t>80</a:t>
            </a:r>
            <a:r>
              <a:rPr lang="ja-JP" altLang="en-US" sz="2000" b="1" dirty="0">
                <a:latin typeface="+mn-ea"/>
                <a:cs typeface="Meiryo UI" panose="020B0604030504040204" pitchFamily="50" charset="-128"/>
              </a:rPr>
              <a:t>回総会学術大会</a:t>
            </a:r>
            <a:endParaRPr kumimoji="1" lang="ja-JP" altLang="en-US" sz="2000" b="1" dirty="0">
              <a:latin typeface="+mn-ea"/>
              <a:cs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397424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サブタイトル 2">
            <a:extLst>
              <a:ext uri="{FF2B5EF4-FFF2-40B4-BE49-F238E27FC236}">
                <a16:creationId xmlns:a16="http://schemas.microsoft.com/office/drawing/2014/main" id="{02AFC31F-97DA-439A-B006-2A813C8698DB}"/>
              </a:ext>
            </a:extLst>
          </p:cNvPr>
          <p:cNvSpPr txBox="1">
            <a:spLocks/>
          </p:cNvSpPr>
          <p:nvPr/>
        </p:nvSpPr>
        <p:spPr>
          <a:xfrm>
            <a:off x="5391549" y="5426629"/>
            <a:ext cx="3752451" cy="122252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ja-JP" altLang="en-US" sz="2000" b="1" dirty="0">
                <a:latin typeface="+mn-ea"/>
                <a:cs typeface="Meiryo UI" panose="020B0604030504040204" pitchFamily="50" charset="-128"/>
              </a:rPr>
              <a:t>公益社団法人</a:t>
            </a:r>
            <a:endParaRPr lang="en-US" altLang="ja-JP" sz="2000" b="1" dirty="0">
              <a:latin typeface="+mn-ea"/>
              <a:cs typeface="Meiryo UI" panose="020B0604030504040204" pitchFamily="50" charset="-128"/>
            </a:endParaRPr>
          </a:p>
          <a:p>
            <a:pPr algn="l"/>
            <a:r>
              <a:rPr lang="ja-JP" altLang="en-US" sz="2000" b="1" dirty="0">
                <a:latin typeface="+mn-ea"/>
                <a:cs typeface="Meiryo UI" panose="020B0604030504040204" pitchFamily="50" charset="-128"/>
              </a:rPr>
              <a:t>日本放射線技術学会（</a:t>
            </a:r>
            <a:r>
              <a:rPr lang="en-US" altLang="ja-JP" sz="2000" b="1" dirty="0">
                <a:latin typeface="+mn-ea"/>
                <a:cs typeface="Meiryo UI" panose="020B0604030504040204" pitchFamily="50" charset="-128"/>
              </a:rPr>
              <a:t>JSRT</a:t>
            </a:r>
            <a:r>
              <a:rPr lang="ja-JP" altLang="en-US" sz="2000" b="1" dirty="0">
                <a:latin typeface="+mn-ea"/>
                <a:cs typeface="Meiryo UI" panose="020B0604030504040204" pitchFamily="50" charset="-128"/>
              </a:rPr>
              <a:t>）</a:t>
            </a:r>
            <a:endParaRPr lang="en-US" altLang="ja-JP" sz="2000" b="1" dirty="0">
              <a:latin typeface="+mn-ea"/>
              <a:cs typeface="Meiryo UI" panose="020B0604030504040204" pitchFamily="50" charset="-128"/>
            </a:endParaRPr>
          </a:p>
          <a:p>
            <a:pPr algn="l"/>
            <a:r>
              <a:rPr lang="ja-JP" altLang="en-US" sz="2000" b="1" dirty="0">
                <a:latin typeface="+mn-ea"/>
                <a:cs typeface="Meiryo UI" panose="020B0604030504040204" pitchFamily="50" charset="-128"/>
              </a:rPr>
              <a:t>第</a:t>
            </a:r>
            <a:r>
              <a:rPr lang="en-US" altLang="ja-JP" sz="2000" b="1" dirty="0">
                <a:latin typeface="+mn-ea"/>
                <a:cs typeface="Meiryo UI" panose="020B0604030504040204" pitchFamily="50" charset="-128"/>
              </a:rPr>
              <a:t>80</a:t>
            </a:r>
            <a:r>
              <a:rPr lang="ja-JP" altLang="en-US" sz="2000" b="1" dirty="0">
                <a:latin typeface="+mn-ea"/>
                <a:cs typeface="Meiryo UI" panose="020B0604030504040204" pitchFamily="50" charset="-128"/>
              </a:rPr>
              <a:t>回総会学術大会</a:t>
            </a: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6D0E9FD6-C352-4B9E-9976-F0C592952B8C}"/>
              </a:ext>
            </a:extLst>
          </p:cNvPr>
          <p:cNvSpPr/>
          <p:nvPr/>
        </p:nvSpPr>
        <p:spPr>
          <a:xfrm>
            <a:off x="362100" y="2373323"/>
            <a:ext cx="8573911" cy="2695388"/>
          </a:xfrm>
          <a:prstGeom prst="rect">
            <a:avLst/>
          </a:prstGeom>
          <a:ln w="38100"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/>
          <a:lstStyle/>
          <a:p>
            <a:endParaRPr lang="en-US" altLang="ja-JP" sz="900" b="1" dirty="0">
              <a:solidFill>
                <a:schemeClr val="tx1"/>
              </a:solidFill>
              <a:latin typeface="+mn-ea"/>
            </a:endParaRPr>
          </a:p>
          <a:p>
            <a:r>
              <a:rPr lang="ja-JP" altLang="en-US" sz="2000" b="1" dirty="0">
                <a:solidFill>
                  <a:schemeClr val="tx1"/>
                </a:solidFill>
                <a:latin typeface="+mn-ea"/>
              </a:rPr>
              <a:t>例</a:t>
            </a:r>
            <a:endParaRPr lang="en-US" altLang="ja-JP" sz="2000" b="1" dirty="0">
              <a:solidFill>
                <a:schemeClr val="tx1"/>
              </a:solidFill>
              <a:latin typeface="+mn-ea"/>
            </a:endParaRPr>
          </a:p>
          <a:p>
            <a:r>
              <a:rPr lang="ja-JP" altLang="en-US" b="1" dirty="0">
                <a:solidFill>
                  <a:schemeClr val="tx1"/>
                </a:solidFill>
                <a:latin typeface="+mn-ea"/>
              </a:rPr>
              <a:t>　</a:t>
            </a:r>
            <a:endParaRPr lang="en-US" altLang="ja-JP" b="1" dirty="0">
              <a:solidFill>
                <a:schemeClr val="tx1"/>
              </a:solidFill>
              <a:latin typeface="+mn-ea"/>
            </a:endParaRPr>
          </a:p>
          <a:p>
            <a:r>
              <a:rPr lang="ja-JP" altLang="en-US" b="1" dirty="0">
                <a:solidFill>
                  <a:schemeClr val="tx1"/>
                </a:solidFill>
                <a:latin typeface="+mn-ea"/>
              </a:rPr>
              <a:t>✓　本研究（の一部）はＸＸＸＸＸ（助成金</a:t>
            </a:r>
            <a:r>
              <a:rPr lang="en-US" altLang="ja-JP" b="1" dirty="0">
                <a:solidFill>
                  <a:schemeClr val="tx1"/>
                </a:solidFill>
                <a:latin typeface="+mn-ea"/>
              </a:rPr>
              <a:t>No. </a:t>
            </a:r>
            <a:r>
              <a:rPr lang="en-US" altLang="ja-JP" b="1" dirty="0" err="1">
                <a:solidFill>
                  <a:schemeClr val="tx1"/>
                </a:solidFill>
                <a:latin typeface="+mn-ea"/>
              </a:rPr>
              <a:t>xxxxxxx</a:t>
            </a:r>
            <a:r>
              <a:rPr lang="ja-JP" altLang="en-US" b="1" dirty="0">
                <a:solidFill>
                  <a:schemeClr val="tx1"/>
                </a:solidFill>
                <a:latin typeface="+mn-ea"/>
              </a:rPr>
              <a:t>）の支援を受けた．</a:t>
            </a:r>
            <a:endParaRPr lang="en-US" altLang="ja-JP" b="1" dirty="0">
              <a:solidFill>
                <a:schemeClr val="tx1"/>
              </a:solidFill>
              <a:latin typeface="+mn-ea"/>
            </a:endParaRPr>
          </a:p>
          <a:p>
            <a:endParaRPr lang="en-US" altLang="ja-JP" b="1" dirty="0">
              <a:solidFill>
                <a:schemeClr val="tx1"/>
              </a:solidFill>
              <a:latin typeface="+mn-ea"/>
            </a:endParaRPr>
          </a:p>
          <a:p>
            <a:r>
              <a:rPr lang="ja-JP" altLang="en-US" b="1" dirty="0">
                <a:solidFill>
                  <a:schemeClr val="tx1"/>
                </a:solidFill>
                <a:latin typeface="+mn-ea"/>
              </a:rPr>
              <a:t>✓　著者ＡＡとＢＢは，ＸＸＸＸＸ（企業名）に属する社員である</a:t>
            </a:r>
            <a:r>
              <a:rPr lang="en-US" altLang="ja-JP" b="1" dirty="0">
                <a:solidFill>
                  <a:schemeClr val="tx1"/>
                </a:solidFill>
                <a:latin typeface="+mn-ea"/>
              </a:rPr>
              <a:t>.  </a:t>
            </a:r>
          </a:p>
          <a:p>
            <a:endParaRPr lang="en-US" altLang="ja-JP" b="1" dirty="0">
              <a:solidFill>
                <a:schemeClr val="tx1"/>
              </a:solidFill>
              <a:latin typeface="+mn-ea"/>
            </a:endParaRPr>
          </a:p>
          <a:p>
            <a:r>
              <a:rPr lang="ja-JP" altLang="en-US" b="1" dirty="0">
                <a:solidFill>
                  <a:schemeClr val="tx1"/>
                </a:solidFill>
                <a:latin typeface="+mn-ea"/>
              </a:rPr>
              <a:t>✓　使用した装置（　　）は，ＸＸＸＸＸ（企業名）から提供されたものである．</a:t>
            </a:r>
            <a:endParaRPr lang="en-US" altLang="ja-JP" b="1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11" name="タイトル 1">
            <a:extLst>
              <a:ext uri="{FF2B5EF4-FFF2-40B4-BE49-F238E27FC236}">
                <a16:creationId xmlns:a16="http://schemas.microsoft.com/office/drawing/2014/main" id="{048F4C39-7777-4D5C-A83C-750458452356}"/>
              </a:ext>
            </a:extLst>
          </p:cNvPr>
          <p:cNvSpPr txBox="1">
            <a:spLocks/>
          </p:cNvSpPr>
          <p:nvPr/>
        </p:nvSpPr>
        <p:spPr>
          <a:xfrm>
            <a:off x="509711" y="589678"/>
            <a:ext cx="8278688" cy="178364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2800" b="1" dirty="0">
                <a:latin typeface="+mn-ea"/>
                <a:ea typeface="+mn-ea"/>
              </a:rPr>
              <a:t>この研究発表の内容に関する利益相反事項は，</a:t>
            </a:r>
            <a:br>
              <a:rPr lang="en-US" altLang="ja-JP" sz="2800" b="1" dirty="0">
                <a:latin typeface="+mn-ea"/>
                <a:ea typeface="+mn-ea"/>
              </a:rPr>
            </a:br>
            <a:br>
              <a:rPr lang="en-US" altLang="ja-JP" sz="2800" b="1" dirty="0">
                <a:latin typeface="+mn-ea"/>
                <a:ea typeface="+mn-ea"/>
              </a:rPr>
            </a:br>
            <a:r>
              <a:rPr lang="ja-JP" altLang="en-US" sz="2800" b="1" dirty="0">
                <a:latin typeface="+mn-ea"/>
                <a:ea typeface="+mn-ea"/>
              </a:rPr>
              <a:t>☑ 　あります</a:t>
            </a:r>
            <a:br>
              <a:rPr lang="ja-JP" altLang="en-US" sz="2800" b="1" dirty="0">
                <a:latin typeface="+mn-ea"/>
                <a:ea typeface="+mn-ea"/>
              </a:rPr>
            </a:br>
            <a:endParaRPr lang="ja-JP" altLang="en-US" sz="2800" b="1" dirty="0">
              <a:latin typeface="+mn-ea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9921261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4858C4E-62B2-49F0-8E6D-813F59C8830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799" y="534383"/>
            <a:ext cx="7772400" cy="1281309"/>
          </a:xfrm>
        </p:spPr>
        <p:txBody>
          <a:bodyPr>
            <a:normAutofit/>
          </a:bodyPr>
          <a:lstStyle/>
          <a:p>
            <a:r>
              <a:rPr kumimoji="1" lang="en-US" altLang="ja-JP" sz="3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Disclosure of </a:t>
            </a:r>
            <a:br>
              <a:rPr kumimoji="1" lang="en-US" altLang="ja-JP" sz="3200" b="1" dirty="0"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kumimoji="1" lang="en-US" altLang="ja-JP" sz="3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Conflict of Interest (COI)</a:t>
            </a:r>
            <a:endParaRPr kumimoji="1" lang="ja-JP" altLang="en-US" sz="3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EA3564AA-D91C-49BC-97FD-2DCE634034D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2999" y="2653990"/>
            <a:ext cx="6858000" cy="1460713"/>
          </a:xfrm>
          <a:solidFill>
            <a:schemeClr val="bg1"/>
          </a:solidFill>
          <a:ln w="38100">
            <a:solidFill>
              <a:schemeClr val="tx1"/>
            </a:solidFill>
          </a:ln>
        </p:spPr>
        <p:txBody>
          <a:bodyPr anchor="ctr">
            <a:normAutofit/>
          </a:bodyPr>
          <a:lstStyle/>
          <a:p>
            <a:pPr>
              <a:lnSpc>
                <a:spcPct val="100000"/>
              </a:lnSpc>
            </a:pPr>
            <a:r>
              <a:rPr kumimoji="1" lang="en-US" altLang="ja-JP" sz="3600" dirty="0">
                <a:latin typeface="Meiryo UI" panose="020B0604030504040204" pitchFamily="50" charset="-128"/>
                <a:ea typeface="Meiryo UI" panose="020B0604030504040204" pitchFamily="50" charset="-128"/>
              </a:rPr>
              <a:t>We have nothing to declare for this study.</a:t>
            </a:r>
            <a:endParaRPr kumimoji="1" lang="ja-JP" altLang="en-US" sz="3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25D22B80-F2EC-43D8-B0FC-4F950624A824}"/>
              </a:ext>
            </a:extLst>
          </p:cNvPr>
          <p:cNvSpPr txBox="1"/>
          <p:nvPr/>
        </p:nvSpPr>
        <p:spPr>
          <a:xfrm>
            <a:off x="864060" y="5486499"/>
            <a:ext cx="741587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The 80</a:t>
            </a:r>
            <a:r>
              <a:rPr kumimoji="1" lang="en-US" altLang="ja-JP" sz="2400" b="1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th</a:t>
            </a:r>
            <a:r>
              <a:rPr kumimoji="1" lang="en-US" altLang="ja-JP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 Annual Meeting of JSRT</a:t>
            </a:r>
          </a:p>
          <a:p>
            <a:pPr algn="ctr"/>
            <a:r>
              <a:rPr kumimoji="1" lang="en-US" altLang="ja-JP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Japanese Society of Radiological Technology</a:t>
            </a:r>
            <a:endParaRPr kumimoji="1" lang="ja-JP" altLang="en-US" sz="2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272478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4858C4E-62B2-49F0-8E6D-813F59C8830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293511"/>
            <a:ext cx="7772400" cy="1019717"/>
          </a:xfrm>
        </p:spPr>
        <p:txBody>
          <a:bodyPr>
            <a:normAutofit/>
          </a:bodyPr>
          <a:lstStyle/>
          <a:p>
            <a:r>
              <a:rPr kumimoji="1" lang="en-US" altLang="ja-JP" sz="3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Disclosure of </a:t>
            </a:r>
            <a:br>
              <a:rPr kumimoji="1" lang="en-US" altLang="ja-JP" sz="3200" b="1" dirty="0"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kumimoji="1" lang="en-US" altLang="ja-JP" sz="3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Conflict of Interest (COI)</a:t>
            </a:r>
            <a:endParaRPr kumimoji="1" lang="ja-JP" altLang="en-US" sz="3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EA3564AA-D91C-49BC-97FD-2DCE634034D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8486" y="1476710"/>
            <a:ext cx="8526733" cy="4230128"/>
          </a:xfrm>
          <a:solidFill>
            <a:schemeClr val="bg1"/>
          </a:solidFill>
          <a:ln w="38100">
            <a:solidFill>
              <a:schemeClr val="tx1"/>
            </a:solidFill>
          </a:ln>
        </p:spPr>
        <p:txBody>
          <a:bodyPr>
            <a:noAutofit/>
          </a:bodyPr>
          <a:lstStyle/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kumimoji="1" lang="en-US" altLang="ja-JP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&lt;Examples&gt;</a:t>
            </a:r>
          </a:p>
          <a:p>
            <a:pPr marL="571500" indent="-571500" algn="l">
              <a:lnSpc>
                <a:spcPct val="10000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kumimoji="1" lang="en-US" altLang="ja-JP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This study was supported in part by the research grant from XXX corporation, Tokyo, Japan.</a:t>
            </a:r>
          </a:p>
          <a:p>
            <a:pPr marL="571500" indent="-571500" algn="l">
              <a:lnSpc>
                <a:spcPct val="10000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en-US" altLang="ja-JP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Authors AA and BB are employee of XXX corporation, Tokyo, Japan.</a:t>
            </a:r>
          </a:p>
          <a:p>
            <a:pPr marL="571500" indent="-571500" algn="l">
              <a:lnSpc>
                <a:spcPct val="10000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kumimoji="1" lang="en-US" altLang="ja-JP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Device (product name) used in this study was provided by XXX corporation, Tokyo, Japan.</a:t>
            </a:r>
            <a:endParaRPr kumimoji="1" lang="ja-JP" altLang="en-US" sz="2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25D22B80-F2EC-43D8-B0FC-4F950624A824}"/>
              </a:ext>
            </a:extLst>
          </p:cNvPr>
          <p:cNvSpPr txBox="1"/>
          <p:nvPr/>
        </p:nvSpPr>
        <p:spPr>
          <a:xfrm>
            <a:off x="893915" y="5870321"/>
            <a:ext cx="741587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The 80</a:t>
            </a:r>
            <a:r>
              <a:rPr kumimoji="1" lang="en-US" altLang="ja-JP" sz="2400" b="1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th</a:t>
            </a:r>
            <a:r>
              <a:rPr kumimoji="1" lang="en-US" altLang="ja-JP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 Annual Meeting of JSRT</a:t>
            </a:r>
          </a:p>
          <a:p>
            <a:pPr algn="ctr"/>
            <a:r>
              <a:rPr kumimoji="1" lang="en-US" altLang="ja-JP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Japanese Society of Radiological Technology</a:t>
            </a:r>
            <a:endParaRPr kumimoji="1" lang="ja-JP" altLang="en-US" sz="2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68825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655741C3395D73439AC29085BBA0212E" ma:contentTypeVersion="14" ma:contentTypeDescription="新しいドキュメントを作成します。" ma:contentTypeScope="" ma:versionID="e6ead10779017c878275e6a1ecea4860">
  <xsd:schema xmlns:xsd="http://www.w3.org/2001/XMLSchema" xmlns:xs="http://www.w3.org/2001/XMLSchema" xmlns:p="http://schemas.microsoft.com/office/2006/metadata/properties" xmlns:ns2="6c502f8a-71ea-4e74-a469-4a5511ae3609" xmlns:ns3="21a8c1b1-03cd-4e74-b788-09bd1beebd6d" targetNamespace="http://schemas.microsoft.com/office/2006/metadata/properties" ma:root="true" ma:fieldsID="b9bd035ade2698399016472ea532f37f" ns2:_="" ns3:_="">
    <xsd:import namespace="6c502f8a-71ea-4e74-a469-4a5511ae3609"/>
    <xsd:import namespace="21a8c1b1-03cd-4e74-b788-09bd1beebd6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c502f8a-71ea-4e74-a469-4a5511ae360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画像タグ" ma:readOnly="false" ma:fieldId="{5cf76f15-5ced-4ddc-b409-7134ff3c332f}" ma:taxonomyMulti="true" ma:sspId="8bea7cac-c368-468c-a928-bd2c1f4f789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1a8c1b1-03cd-4e74-b788-09bd1beebd6d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ea9b2b6c-580c-4d2e-aed7-aa5d52337494}" ma:internalName="TaxCatchAll" ma:showField="CatchAllData" ma:web="21a8c1b1-03cd-4e74-b788-09bd1beebd6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21a8c1b1-03cd-4e74-b788-09bd1beebd6d" xsi:nil="true"/>
    <lcf76f155ced4ddcb4097134ff3c332f xmlns="6c502f8a-71ea-4e74-a469-4a5511ae360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D9770876-B1B7-472F-AF3D-9F72736A548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129480F-6DA8-49EE-ADBF-E9E0033BF4F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c502f8a-71ea-4e74-a469-4a5511ae3609"/>
    <ds:schemaRef ds:uri="21a8c1b1-03cd-4e74-b788-09bd1beebd6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185D097A-6F12-4431-AC9F-AFA302674328}">
  <ds:schemaRefs>
    <ds:schemaRef ds:uri="http://schemas.microsoft.com/office/2006/metadata/properties"/>
    <ds:schemaRef ds:uri="http://schemas.microsoft.com/office/infopath/2007/PartnerControls"/>
    <ds:schemaRef ds:uri="21a8c1b1-03cd-4e74-b788-09bd1beebd6d"/>
    <ds:schemaRef ds:uri="6c502f8a-71ea-4e74-a469-4a5511ae3609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48</TotalTime>
  <Words>224</Words>
  <Application>Microsoft Office PowerPoint</Application>
  <PresentationFormat>画面に合わせる (4:3)</PresentationFormat>
  <Paragraphs>27</Paragraphs>
  <Slides>4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11" baseType="lpstr">
      <vt:lpstr>Meiryo UI</vt:lpstr>
      <vt:lpstr>游ゴシック</vt:lpstr>
      <vt:lpstr>Arial</vt:lpstr>
      <vt:lpstr>Calibri</vt:lpstr>
      <vt:lpstr>Calibri Light</vt:lpstr>
      <vt:lpstr>Wingdings</vt:lpstr>
      <vt:lpstr>Office テーマ</vt:lpstr>
      <vt:lpstr>PowerPoint プレゼンテーション</vt:lpstr>
      <vt:lpstr>PowerPoint プレゼンテーション</vt:lpstr>
      <vt:lpstr>Disclosure of  Conflict of Interest (COI)</vt:lpstr>
      <vt:lpstr>Disclosure of  Conflict of Interest (COI)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Disclosure of  Conflict of Interest (COI)</dc:title>
  <dc:creator>白石順二</dc:creator>
  <cp:lastModifiedBy>仲井 小波(Nakai Sanami)</cp:lastModifiedBy>
  <cp:revision>11</cp:revision>
  <dcterms:created xsi:type="dcterms:W3CDTF">2021-07-01T07:13:00Z</dcterms:created>
  <dcterms:modified xsi:type="dcterms:W3CDTF">2023-08-03T05:59:17Z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0x010100655741C3395D73439AC29085BBA0212E</vt:lpwstr>
  </property>
  <property fmtid="{D5CDD505-2E9C-101B-9397-08002B2CF9AE}" pid="3" name="MediaServiceImageTags">
    <vt:lpwstr/>
  </property>
</Properties>
</file>