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6955"/>
    <a:srgbClr val="5C4B3E"/>
    <a:srgbClr val="665142"/>
    <a:srgbClr val="716657"/>
    <a:srgbClr val="84582C"/>
    <a:srgbClr val="684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6" d="100"/>
          <a:sy n="26" d="100"/>
        </p:scale>
        <p:origin x="204" y="1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49EA-8AB7-4FA8-9E87-216D3EE0BA42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E609-BEDB-4FF8-BAD4-8B99772F8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01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749EA-8AB7-4FA8-9E87-216D3EE0BA42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8BE609-BEDB-4FF8-BAD4-8B99772F8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195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C12C86F-C43A-6FA4-5E54-4BC269BA1F2A}"/>
              </a:ext>
            </a:extLst>
          </p:cNvPr>
          <p:cNvSpPr txBox="1"/>
          <p:nvPr/>
        </p:nvSpPr>
        <p:spPr>
          <a:xfrm>
            <a:off x="2475362" y="20575455"/>
            <a:ext cx="25969946" cy="1861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30000"/>
              </a:lnSpc>
            </a:pPr>
            <a:r>
              <a:rPr kumimoji="1" lang="ja-JP" altLang="en-US" sz="4800" dirty="0"/>
              <a:t>ポスターサイズは</a:t>
            </a:r>
            <a:r>
              <a:rPr kumimoji="1" lang="en-US" altLang="ja-JP" sz="4800" dirty="0"/>
              <a:t>A0</a:t>
            </a:r>
            <a:r>
              <a:rPr kumimoji="1" lang="ja-JP" altLang="en-US" sz="4800" dirty="0"/>
              <a:t>サイズ（</a:t>
            </a:r>
            <a:r>
              <a:rPr kumimoji="1" lang="en-US" altLang="ja-JP" sz="4800" dirty="0"/>
              <a:t>841mm x 1,189mm</a:t>
            </a:r>
            <a:r>
              <a:rPr kumimoji="1" lang="ja-JP" altLang="en-US" sz="4800" dirty="0"/>
              <a:t>）を推奨しています。</a:t>
            </a:r>
            <a:endParaRPr kumimoji="1" lang="en-US" altLang="ja-JP" sz="4800" dirty="0"/>
          </a:p>
          <a:p>
            <a:pPr algn="l">
              <a:lnSpc>
                <a:spcPct val="130000"/>
              </a:lnSpc>
            </a:pPr>
            <a:r>
              <a:rPr kumimoji="1" lang="ja-JP" altLang="en-US" sz="4800" dirty="0"/>
              <a:t>レイアウトやフォントは自由ですが、</a:t>
            </a:r>
            <a:r>
              <a:rPr kumimoji="1" lang="en-US" altLang="ja-JP" sz="4800" dirty="0"/>
              <a:t>A4</a:t>
            </a:r>
            <a:r>
              <a:rPr kumimoji="1" lang="ja-JP" altLang="en-US" sz="4800" dirty="0"/>
              <a:t>サイズに印刷した際に文字が見える程度としてください。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6F70433-ACA1-DA48-753D-FD2AC1F4CA12}"/>
              </a:ext>
            </a:extLst>
          </p:cNvPr>
          <p:cNvSpPr txBox="1"/>
          <p:nvPr/>
        </p:nvSpPr>
        <p:spPr>
          <a:xfrm>
            <a:off x="16937725" y="39148869"/>
            <a:ext cx="12240607" cy="2740237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4000" u="sng" dirty="0"/>
              <a:t>第５３回日本放射線技術学会秋季学術大会　</a:t>
            </a:r>
            <a:r>
              <a:rPr kumimoji="1" lang="en-US" altLang="ja-JP" sz="4000" u="sng" dirty="0"/>
              <a:t>COI</a:t>
            </a:r>
            <a:r>
              <a:rPr kumimoji="1" lang="ja-JP" altLang="en-US" sz="4000" u="sng" dirty="0"/>
              <a:t>開示</a:t>
            </a:r>
            <a:endParaRPr kumimoji="1" lang="en-US" altLang="ja-JP" sz="4000" u="sng" dirty="0"/>
          </a:p>
          <a:p>
            <a:pPr algn="ctr">
              <a:lnSpc>
                <a:spcPct val="150000"/>
              </a:lnSpc>
            </a:pPr>
            <a:r>
              <a:rPr kumimoji="1" lang="ja-JP" altLang="en-US" sz="4000" dirty="0"/>
              <a:t>この研究発表の内容に関する利益相反事項は，</a:t>
            </a:r>
            <a:endParaRPr kumimoji="1" lang="en-US" altLang="ja-JP" sz="4000" dirty="0"/>
          </a:p>
          <a:p>
            <a:pPr algn="ctr">
              <a:lnSpc>
                <a:spcPct val="150000"/>
              </a:lnSpc>
            </a:pPr>
            <a:r>
              <a:rPr kumimoji="1" lang="ja-JP" altLang="en-US" sz="4000" dirty="0"/>
              <a:t>☑　ありません</a:t>
            </a:r>
            <a:endParaRPr kumimoji="1" lang="en-US" altLang="ja-JP" sz="40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B84A3D3-5E49-5639-239E-2F4A4E90544B}"/>
              </a:ext>
            </a:extLst>
          </p:cNvPr>
          <p:cNvSpPr txBox="1"/>
          <p:nvPr/>
        </p:nvSpPr>
        <p:spPr>
          <a:xfrm>
            <a:off x="16972394" y="42249481"/>
            <a:ext cx="12240607" cy="8245399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4000" u="sng" dirty="0"/>
              <a:t>第５３回日本放射線技術学会秋季学術大会　</a:t>
            </a:r>
            <a:r>
              <a:rPr kumimoji="1" lang="en-US" altLang="ja-JP" sz="4000" u="sng" dirty="0"/>
              <a:t>COI</a:t>
            </a:r>
            <a:r>
              <a:rPr kumimoji="1" lang="ja-JP" altLang="en-US" sz="4000" u="sng" dirty="0"/>
              <a:t>開示</a:t>
            </a:r>
            <a:endParaRPr kumimoji="1" lang="en-US" altLang="ja-JP" sz="4000" u="sng" dirty="0"/>
          </a:p>
          <a:p>
            <a:pPr algn="ctr">
              <a:lnSpc>
                <a:spcPct val="150000"/>
              </a:lnSpc>
            </a:pPr>
            <a:r>
              <a:rPr kumimoji="1" lang="ja-JP" altLang="en-US" sz="4000" dirty="0"/>
              <a:t>この研究発表の内容に関する利益相反事項は，</a:t>
            </a:r>
            <a:endParaRPr kumimoji="1" lang="en-US" altLang="ja-JP" sz="4000" dirty="0"/>
          </a:p>
          <a:p>
            <a:pPr algn="ctr">
              <a:lnSpc>
                <a:spcPct val="150000"/>
              </a:lnSpc>
            </a:pPr>
            <a:r>
              <a:rPr kumimoji="1" lang="ja-JP" altLang="en-US" sz="4000" dirty="0"/>
              <a:t>☑　あります</a:t>
            </a:r>
            <a:endParaRPr kumimoji="1" lang="en-US" altLang="ja-JP" sz="4000" dirty="0"/>
          </a:p>
          <a:p>
            <a:pPr>
              <a:lnSpc>
                <a:spcPct val="150000"/>
              </a:lnSpc>
            </a:pPr>
            <a:r>
              <a:rPr kumimoji="1" lang="ja-JP" altLang="en-US" sz="4000" dirty="0"/>
              <a:t>例）</a:t>
            </a:r>
          </a:p>
          <a:p>
            <a:pPr>
              <a:lnSpc>
                <a:spcPct val="150000"/>
              </a:lnSpc>
            </a:pPr>
            <a:r>
              <a:rPr kumimoji="1" lang="ja-JP" altLang="en-US" sz="4000" dirty="0"/>
              <a:t>　本研究（の一部）はＸＸＸＸＸ（助成金</a:t>
            </a:r>
            <a:r>
              <a:rPr kumimoji="1" lang="en-US" altLang="ja-JP" sz="4000" dirty="0"/>
              <a:t>No. </a:t>
            </a:r>
            <a:r>
              <a:rPr kumimoji="1" lang="en-US" altLang="ja-JP" sz="4000" dirty="0" err="1"/>
              <a:t>xxxxxxx</a:t>
            </a:r>
            <a:r>
              <a:rPr kumimoji="1" lang="ja-JP" altLang="en-US" sz="4000" dirty="0"/>
              <a:t>）の支援を受けた．</a:t>
            </a:r>
          </a:p>
          <a:p>
            <a:pPr>
              <a:lnSpc>
                <a:spcPct val="150000"/>
              </a:lnSpc>
            </a:pPr>
            <a:r>
              <a:rPr kumimoji="1" lang="ja-JP" altLang="en-US" sz="4000" dirty="0"/>
              <a:t>　ＡＡとＢＢは，ＸＸＸＸＸ（企業名）に属する社員である</a:t>
            </a:r>
            <a:r>
              <a:rPr kumimoji="1" lang="en-US" altLang="ja-JP" sz="4000" dirty="0"/>
              <a:t>.  </a:t>
            </a:r>
          </a:p>
          <a:p>
            <a:pPr>
              <a:lnSpc>
                <a:spcPct val="150000"/>
              </a:lnSpc>
            </a:pPr>
            <a:r>
              <a:rPr kumimoji="1" lang="ja-JP" altLang="en-US" sz="4000" dirty="0"/>
              <a:t>　使用した装置（　　）は，ＸＸＸＸＸ（企業名）から提供されたものである</a:t>
            </a:r>
            <a:endParaRPr kumimoji="1" lang="en-US" altLang="ja-JP" sz="4000" dirty="0"/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ABDC2337-499C-02BA-AB97-9C3931DF9D11}"/>
              </a:ext>
            </a:extLst>
          </p:cNvPr>
          <p:cNvSpPr/>
          <p:nvPr/>
        </p:nvSpPr>
        <p:spPr>
          <a:xfrm>
            <a:off x="13420165" y="32870842"/>
            <a:ext cx="13473953" cy="5406552"/>
          </a:xfrm>
          <a:prstGeom prst="wedgeRoundRectCallout">
            <a:avLst>
              <a:gd name="adj1" fmla="val -1471"/>
              <a:gd name="adj2" fmla="val 62997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/>
              <a:t>利益相反（</a:t>
            </a:r>
            <a:r>
              <a:rPr kumimoji="1" lang="en-US" altLang="ja-JP" sz="4000" dirty="0"/>
              <a:t>Conflict of Interest</a:t>
            </a:r>
            <a:r>
              <a:rPr kumimoji="1" lang="ja-JP" altLang="en-US" sz="4000" dirty="0"/>
              <a:t>：</a:t>
            </a:r>
            <a:r>
              <a:rPr kumimoji="1" lang="en-US" altLang="ja-JP" sz="4000" dirty="0"/>
              <a:t>COI</a:t>
            </a:r>
            <a:r>
              <a:rPr kumimoji="1" lang="ja-JP" altLang="en-US" sz="4000" dirty="0"/>
              <a:t>）の有無を</a:t>
            </a:r>
            <a:br>
              <a:rPr kumimoji="1" lang="en-US" altLang="ja-JP" sz="4000" dirty="0"/>
            </a:br>
            <a:r>
              <a:rPr kumimoji="1" lang="ja-JP" altLang="en-US" sz="4000" dirty="0"/>
              <a:t>ポスター内にて開示してください。</a:t>
            </a:r>
            <a:br>
              <a:rPr kumimoji="1" lang="en-US" altLang="ja-JP" sz="4000" dirty="0"/>
            </a:br>
            <a:r>
              <a:rPr kumimoji="1" lang="en-US" altLang="ja-JP" sz="4000" dirty="0"/>
              <a:t>COI</a:t>
            </a:r>
            <a:r>
              <a:rPr kumimoji="1" lang="ja-JP" altLang="en-US" sz="4000" dirty="0"/>
              <a:t>の有無に応じて、下記を参考に記載してください。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BE798E8-1B79-DC3E-FCA5-D02EEF676F21}"/>
              </a:ext>
            </a:extLst>
          </p:cNvPr>
          <p:cNvSpPr txBox="1"/>
          <p:nvPr/>
        </p:nvSpPr>
        <p:spPr>
          <a:xfrm>
            <a:off x="1166218" y="554282"/>
            <a:ext cx="280121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8000" dirty="0"/>
              <a:t>演題名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BA7CE20-3310-D6F0-5A12-36F122F72304}"/>
              </a:ext>
            </a:extLst>
          </p:cNvPr>
          <p:cNvSpPr txBox="1"/>
          <p:nvPr/>
        </p:nvSpPr>
        <p:spPr>
          <a:xfrm>
            <a:off x="1200887" y="2075779"/>
            <a:ext cx="28012114" cy="1787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30000"/>
              </a:lnSpc>
            </a:pPr>
            <a:r>
              <a:rPr kumimoji="1" lang="zh-CN" altLang="en-US" sz="4600" dirty="0"/>
              <a:t>発表者名、共同発表者名</a:t>
            </a:r>
          </a:p>
          <a:p>
            <a:pPr algn="l">
              <a:lnSpc>
                <a:spcPct val="130000"/>
              </a:lnSpc>
            </a:pPr>
            <a:r>
              <a:rPr kumimoji="1" lang="zh-CN" altLang="en-US" sz="4600" dirty="0"/>
              <a:t>所属</a:t>
            </a:r>
          </a:p>
        </p:txBody>
      </p:sp>
    </p:spTree>
    <p:extLst>
      <p:ext uri="{BB962C8B-B14F-4D97-AF65-F5344CB8AC3E}">
        <p14:creationId xmlns:p14="http://schemas.microsoft.com/office/powerpoint/2010/main" val="2803760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130000"/>
          </a:lnSpc>
          <a:defRPr kumimoji="1" sz="40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180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BIZ UDPゴシック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ポスターテンプレート</dc:title>
  <dc:creator/>
  <cp:keywords>JSRT</cp:keywords>
  <cp:lastModifiedBy/>
  <cp:revision>1</cp:revision>
  <dcterms:created xsi:type="dcterms:W3CDTF">2025-08-27T13:30:22Z</dcterms:created>
  <dcterms:modified xsi:type="dcterms:W3CDTF">2025-08-27T13:32:00Z</dcterms:modified>
</cp:coreProperties>
</file>