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 varScale="1">
        <p:scale>
          <a:sx n="88" d="100"/>
          <a:sy n="88" d="100"/>
        </p:scale>
        <p:origin x="748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9D8285A-1ABF-4E51-B740-0FC9A2E359AE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EA195FC-2DE1-4378-86E8-5A2403869D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824D1AA-7846-43FE-AD6C-4AC2996EB997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8FA6042-16EB-484D-8C57-5BE6E3C30C7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A6042-16EB-484D-8C57-5BE6E3C30C7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2021/1/26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278688" cy="2448272"/>
          </a:xfrm>
        </p:spPr>
        <p:txBody>
          <a:bodyPr>
            <a:noAutofit/>
          </a:bodyPr>
          <a:lstStyle/>
          <a:p>
            <a:r>
              <a:rPr lang="en-US" altLang="ja-JP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</a:t>
            </a:r>
            <a:r>
              <a:rPr lang="ja-JP" altLang="en-US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of conflict of interest  </a:t>
            </a:r>
            <a:b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b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32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We have nothing to declare for this study.</a:t>
            </a:r>
            <a:endParaRPr kumimoji="1" lang="ja-JP" altLang="en-US" sz="3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63688" y="5805264"/>
            <a:ext cx="7281301" cy="936104"/>
          </a:xfrm>
        </p:spPr>
        <p:txBody>
          <a:bodyPr>
            <a:noAutofit/>
          </a:bodyPr>
          <a:lstStyle/>
          <a:p>
            <a:pPr algn="r"/>
            <a:r>
              <a:rPr lang="en-US" altLang="ja-JP" sz="2400" dirty="0">
                <a:solidFill>
                  <a:schemeClr val="bg1"/>
                </a:solidFill>
                <a:effectLst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</a:t>
            </a:r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77th</a:t>
            </a:r>
            <a:r>
              <a:rPr lang="en-US" altLang="ja-JP" sz="2400" dirty="0">
                <a:solidFill>
                  <a:schemeClr val="bg1"/>
                </a:solidFill>
                <a:effectLst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annual meeting of the JSRT </a:t>
            </a:r>
          </a:p>
          <a:p>
            <a:pPr algn="r"/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pPr algn="r"/>
            <a:endParaRPr lang="en-US" altLang="ja-JP" sz="2400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2678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29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​​テーマ</vt:lpstr>
      <vt:lpstr>Disclosure of conflict of interest    We have nothing to declare for this study.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Kawagoe</cp:lastModifiedBy>
  <cp:revision>18</cp:revision>
  <dcterms:created xsi:type="dcterms:W3CDTF">2012-12-13T05:17:34Z</dcterms:created>
  <dcterms:modified xsi:type="dcterms:W3CDTF">2021-01-26T06:06:53Z</dcterms:modified>
</cp:coreProperties>
</file>