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942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7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70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85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67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750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14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7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129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24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D0B7-CD87-4F53-A006-E1F61A3AFA7B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927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8D0B7-CD87-4F53-A006-E1F61A3AFA7B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80BA6-01C2-4480-967A-93AFA992F5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921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858C4E-62B2-49F0-8E6D-813F59C88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46408"/>
            <a:ext cx="7772400" cy="1281309"/>
          </a:xfrm>
        </p:spPr>
        <p:txBody>
          <a:bodyPr>
            <a:normAutofit/>
          </a:bodyPr>
          <a:lstStyle/>
          <a:p>
            <a:r>
              <a:rPr kumimoji="1" lang="en-US" altLang="ja-JP" sz="40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Disclosure of </a:t>
            </a:r>
            <a:br>
              <a:rPr kumimoji="1" lang="en-US" altLang="ja-JP" sz="40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40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 (COI)</a:t>
            </a:r>
            <a:endParaRPr kumimoji="1" lang="ja-JP" altLang="en-US" sz="4000" b="1" dirty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A3564AA-D91C-49BC-97FD-2DCE634034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9" y="2653990"/>
            <a:ext cx="6858000" cy="1460713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>We have nothing to declare for this study.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5D22B80-F2EC-43D8-B0FC-4F950624A824}"/>
              </a:ext>
            </a:extLst>
          </p:cNvPr>
          <p:cNvSpPr txBox="1"/>
          <p:nvPr/>
        </p:nvSpPr>
        <p:spPr>
          <a:xfrm>
            <a:off x="162624" y="5791299"/>
            <a:ext cx="88187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800" b="1" dirty="0">
                <a:solidFill>
                  <a:srgbClr val="00FF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 78</a:t>
            </a:r>
            <a:r>
              <a:rPr kumimoji="1" lang="en-US" altLang="ja-JP" sz="2800" b="1" baseline="30000" dirty="0">
                <a:solidFill>
                  <a:srgbClr val="00FF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</a:t>
            </a:r>
            <a:r>
              <a:rPr kumimoji="1" lang="en-US" altLang="ja-JP" sz="2800" b="1" dirty="0">
                <a:solidFill>
                  <a:srgbClr val="00FF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Annual Meeting of the JSRT</a:t>
            </a:r>
          </a:p>
          <a:p>
            <a:pPr algn="ctr"/>
            <a:r>
              <a:rPr kumimoji="1" lang="en-US" altLang="ja-JP" sz="2800" b="1" dirty="0">
                <a:solidFill>
                  <a:srgbClr val="00FF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Japanese Society of Radiological Technology</a:t>
            </a:r>
            <a:endParaRPr kumimoji="1" lang="ja-JP" altLang="en-US" sz="2800" b="1" dirty="0">
              <a:solidFill>
                <a:srgbClr val="00FF9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974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858C4E-62B2-49F0-8E6D-813F59C883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46408"/>
            <a:ext cx="7772400" cy="1281309"/>
          </a:xfrm>
        </p:spPr>
        <p:txBody>
          <a:bodyPr>
            <a:normAutofit/>
          </a:bodyPr>
          <a:lstStyle/>
          <a:p>
            <a:r>
              <a:rPr kumimoji="1" lang="en-US" altLang="ja-JP" sz="40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Disclosure of </a:t>
            </a:r>
            <a:br>
              <a:rPr kumimoji="1" lang="en-US" altLang="ja-JP" sz="40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40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Conflict of Interest (COI)</a:t>
            </a:r>
            <a:endParaRPr kumimoji="1" lang="ja-JP" altLang="en-US" sz="4000" b="1" dirty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A3564AA-D91C-49BC-97FD-2DCE634034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487" y="1561171"/>
            <a:ext cx="8526733" cy="4230128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&lt;Examples&gt;</a:t>
            </a:r>
          </a:p>
          <a:p>
            <a:pPr marL="571500" indent="-57150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This study was supported in part by the research grant from XXX corporation, Tokyo, Japan.</a:t>
            </a:r>
          </a:p>
          <a:p>
            <a:pPr marL="571500" indent="-57150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Authors AA and BB are employee of XXX corporation, Tokyo, Japan.</a:t>
            </a:r>
          </a:p>
          <a:p>
            <a:pPr marL="571500" indent="-57150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kumimoji="1"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Device (product name) used in this study was provided by XXX corporation, Tokyo, Japan.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5D22B80-F2EC-43D8-B0FC-4F950624A824}"/>
              </a:ext>
            </a:extLst>
          </p:cNvPr>
          <p:cNvSpPr txBox="1"/>
          <p:nvPr/>
        </p:nvSpPr>
        <p:spPr>
          <a:xfrm>
            <a:off x="272425" y="5791299"/>
            <a:ext cx="85991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800" b="1" dirty="0">
                <a:solidFill>
                  <a:srgbClr val="00FF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The  78</a:t>
            </a:r>
            <a:r>
              <a:rPr kumimoji="1" lang="en-US" altLang="ja-JP" sz="2800" b="1" baseline="30000" dirty="0">
                <a:solidFill>
                  <a:srgbClr val="00FF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th</a:t>
            </a:r>
            <a:r>
              <a:rPr kumimoji="1" lang="en-US" altLang="ja-JP" sz="2800" b="1" dirty="0">
                <a:solidFill>
                  <a:srgbClr val="00FF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Annual Meeting of the JSRT</a:t>
            </a:r>
          </a:p>
          <a:p>
            <a:pPr algn="ctr"/>
            <a:r>
              <a:rPr kumimoji="1" lang="en-US" altLang="ja-JP" sz="2800" b="1" dirty="0">
                <a:solidFill>
                  <a:srgbClr val="00FF99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Japanese Society of Radiological Technology</a:t>
            </a:r>
            <a:endParaRPr kumimoji="1" lang="ja-JP" altLang="en-US" sz="2800" b="1" dirty="0">
              <a:solidFill>
                <a:srgbClr val="00FF99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2126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105</Words>
  <Application>Microsoft Office PowerPoint</Application>
  <PresentationFormat>画面に合わせる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Arial</vt:lpstr>
      <vt:lpstr>Calibri</vt:lpstr>
      <vt:lpstr>Calibri Light</vt:lpstr>
      <vt:lpstr>Wingdings</vt:lpstr>
      <vt:lpstr>Office テーマ</vt:lpstr>
      <vt:lpstr>Disclosure of  Conflict of Interest (COI)</vt:lpstr>
      <vt:lpstr>Disclosure of  Conflict of Interest (COI)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Disclosure of  Conflict of Interest (COI)</dc:title>
  <dc:creator>白石順二</dc:creator>
  <cp:lastModifiedBy>nakai</cp:lastModifiedBy>
  <cp:revision>3</cp:revision>
  <dcterms:created xsi:type="dcterms:W3CDTF">2021-07-01T07:13:00Z</dcterms:created>
  <dcterms:modified xsi:type="dcterms:W3CDTF">2021-07-20T05:36:07Z</dcterms:modified>
</cp:coreProperties>
</file>