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7929EA-27B2-4103-ACD4-DC10C95C7905}" v="4" dt="2025-07-04T00:32:19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31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94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5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4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2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2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36D6A8C-F0D6-470A-81E4-8ED9BC72C1E8}"/>
              </a:ext>
            </a:extLst>
          </p:cNvPr>
          <p:cNvSpPr txBox="1">
            <a:spLocks/>
          </p:cNvSpPr>
          <p:nvPr/>
        </p:nvSpPr>
        <p:spPr>
          <a:xfrm>
            <a:off x="566405" y="1672657"/>
            <a:ext cx="8278688" cy="2343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ありません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7083FA9C-6F3D-4B43-BE46-C7869229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7927" y="5483073"/>
            <a:ext cx="3806073" cy="1222527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kumimoji="1"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82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回総会学術大会</a:t>
            </a:r>
            <a:endParaRPr kumimoji="1" lang="ja-JP" altLang="en-US" sz="2000" b="1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02AFC31F-97DA-439A-B006-2A813C8698DB}"/>
              </a:ext>
            </a:extLst>
          </p:cNvPr>
          <p:cNvSpPr txBox="1">
            <a:spLocks/>
          </p:cNvSpPr>
          <p:nvPr/>
        </p:nvSpPr>
        <p:spPr>
          <a:xfrm>
            <a:off x="5391549" y="5426629"/>
            <a:ext cx="3752451" cy="1222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82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回総会学術大会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D0E9FD6-C352-4B9E-9976-F0C592952B8C}"/>
              </a:ext>
            </a:extLst>
          </p:cNvPr>
          <p:cNvSpPr/>
          <p:nvPr/>
        </p:nvSpPr>
        <p:spPr>
          <a:xfrm>
            <a:off x="362100" y="2373323"/>
            <a:ext cx="8573911" cy="2695388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altLang="ja-JP" sz="9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例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本研究（の一部）はＸＸＸＸＸ（助成金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No. </a:t>
            </a:r>
            <a:r>
              <a:rPr lang="en-US" altLang="ja-JP" b="1" dirty="0" err="1">
                <a:solidFill>
                  <a:schemeClr val="tx1"/>
                </a:solidFill>
                <a:latin typeface="+mn-ea"/>
              </a:rPr>
              <a:t>xxxxxxx</a:t>
            </a:r>
            <a:r>
              <a:rPr lang="ja-JP" altLang="en-US" b="1" dirty="0">
                <a:solidFill>
                  <a:schemeClr val="tx1"/>
                </a:solidFill>
                <a:latin typeface="+mn-ea"/>
              </a:rPr>
              <a:t>）の支援を受けた．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著者ＡＡとＢＢは，ＸＸＸＸＸ（企業名）に属する社員である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.  </a:t>
            </a: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使用した装置（　　）は，ＸＸＸＸＸ（企業名）から提供されたものである．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048F4C39-7777-4D5C-A83C-750458452356}"/>
              </a:ext>
            </a:extLst>
          </p:cNvPr>
          <p:cNvSpPr txBox="1">
            <a:spLocks/>
          </p:cNvSpPr>
          <p:nvPr/>
        </p:nvSpPr>
        <p:spPr>
          <a:xfrm>
            <a:off x="509711" y="589678"/>
            <a:ext cx="8278688" cy="17836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あります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534383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2653990"/>
            <a:ext cx="6858000" cy="146071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We have nothing to declare for this study.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64060" y="5486499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82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nd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24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3511"/>
            <a:ext cx="7772400" cy="1019717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486" y="1476710"/>
            <a:ext cx="8526733" cy="423012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&lt;Examples&gt;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AA and BB are employee of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 XXX corporation, Tokyo, Japan.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93915" y="5870321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82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nd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88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a8c1b1-03cd-4e74-b788-09bd1beebd6d" xsi:nil="true"/>
    <lcf76f155ced4ddcb4097134ff3c332f xmlns="6c502f8a-71ea-4e74-a469-4a5511ae360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5741C3395D73439AC29085BBA0212E" ma:contentTypeVersion="17" ma:contentTypeDescription="新しいドキュメントを作成します。" ma:contentTypeScope="" ma:versionID="313142530bb2b769f3f7df950deae766">
  <xsd:schema xmlns:xsd="http://www.w3.org/2001/XMLSchema" xmlns:xs="http://www.w3.org/2001/XMLSchema" xmlns:p="http://schemas.microsoft.com/office/2006/metadata/properties" xmlns:ns2="6c502f8a-71ea-4e74-a469-4a5511ae3609" xmlns:ns3="21a8c1b1-03cd-4e74-b788-09bd1beebd6d" targetNamespace="http://schemas.microsoft.com/office/2006/metadata/properties" ma:root="true" ma:fieldsID="b017e60f343cf722ab6615c27de595c8" ns2:_="" ns3:_="">
    <xsd:import namespace="6c502f8a-71ea-4e74-a469-4a5511ae3609"/>
    <xsd:import namespace="21a8c1b1-03cd-4e74-b788-09bd1beebd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02f8a-71ea-4e74-a469-4a5511ae36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8bea7cac-c368-468c-a928-bd2c1f4f78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8c1b1-03cd-4e74-b788-09bd1beebd6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a9b2b6c-580c-4d2e-aed7-aa5d52337494}" ma:internalName="TaxCatchAll" ma:showField="CatchAllData" ma:web="21a8c1b1-03cd-4e74-b788-09bd1beebd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5D097A-6F12-4431-AC9F-AFA302674328}">
  <ds:schemaRefs>
    <ds:schemaRef ds:uri="http://schemas.microsoft.com/office/2006/metadata/properties"/>
    <ds:schemaRef ds:uri="http://schemas.microsoft.com/office/infopath/2007/PartnerControls"/>
    <ds:schemaRef ds:uri="21a8c1b1-03cd-4e74-b788-09bd1beebd6d"/>
    <ds:schemaRef ds:uri="6c502f8a-71ea-4e74-a469-4a5511ae3609"/>
  </ds:schemaRefs>
</ds:datastoreItem>
</file>

<file path=customXml/itemProps2.xml><?xml version="1.0" encoding="utf-8"?>
<ds:datastoreItem xmlns:ds="http://schemas.openxmlformats.org/officeDocument/2006/customXml" ds:itemID="{3FA5E04E-CC66-46B6-B675-834455A7B008}"/>
</file>

<file path=customXml/itemProps3.xml><?xml version="1.0" encoding="utf-8"?>
<ds:datastoreItem xmlns:ds="http://schemas.openxmlformats.org/officeDocument/2006/customXml" ds:itemID="{D9770876-B1B7-472F-AF3D-9F72736A54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223</Words>
  <Application>Microsoft Office PowerPoint</Application>
  <PresentationFormat>画面に合わせる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Meiryo UI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Disclosure of  Conflict of Interest (COI)</vt:lpstr>
      <vt:lpstr>Disclosure of  Conflict of Interest (COI)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Hayashi Hidetaka</cp:lastModifiedBy>
  <cp:revision>13</cp:revision>
  <dcterms:created xsi:type="dcterms:W3CDTF">2021-07-01T07:13:00Z</dcterms:created>
  <dcterms:modified xsi:type="dcterms:W3CDTF">2025-07-04T00:33:34Z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0x010100655741C3395D73439AC29085BBA0212E</vt:lpwstr>
  </property>
  <property fmtid="{D5CDD505-2E9C-101B-9397-08002B2CF9AE}" pid="3" name="MediaServiceImageTags">
    <vt:lpwstr/>
  </property>
</Properties>
</file>